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5"/>
  </p:notesMasterIdLst>
  <p:handoutMasterIdLst>
    <p:handoutMasterId r:id="rId16"/>
  </p:handoutMasterIdLst>
  <p:sldIdLst>
    <p:sldId id="256" r:id="rId5"/>
    <p:sldId id="257" r:id="rId6"/>
    <p:sldId id="282" r:id="rId7"/>
    <p:sldId id="285" r:id="rId8"/>
    <p:sldId id="258" r:id="rId9"/>
    <p:sldId id="279" r:id="rId10"/>
    <p:sldId id="280" r:id="rId11"/>
    <p:sldId id="281" r:id="rId12"/>
    <p:sldId id="283" r:id="rId13"/>
    <p:sldId id="284"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2DC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85" autoAdjust="0"/>
    <p:restoredTop sz="94641" autoAdjust="0"/>
  </p:normalViewPr>
  <p:slideViewPr>
    <p:cSldViewPr snapToGrid="0">
      <p:cViewPr varScale="1">
        <p:scale>
          <a:sx n="82" d="100"/>
          <a:sy n="82" d="100"/>
        </p:scale>
        <p:origin x="490" y="101"/>
      </p:cViewPr>
      <p:guideLst/>
    </p:cSldViewPr>
  </p:slideViewPr>
  <p:outlineViewPr>
    <p:cViewPr>
      <p:scale>
        <a:sx n="33" d="100"/>
        <a:sy n="33" d="100"/>
      </p:scale>
      <p:origin x="0" y="-21773"/>
    </p:cViewPr>
  </p:outlin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21" Type="http://schemas.microsoft.com/office/2018/10/relationships/authors" Targe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handoutMaster" Target="handoutMasters/handoutMaster1.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D1A5C42-4636-4A6A-9001-CA7CD97B08E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9CC57720-6EA2-4C0E-AB19-0A22BCDB839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37D70DC-E6D5-4048-8AC5-67F4E92F0736}" type="datetimeFigureOut">
              <a:rPr lang="en-US" smtClean="0"/>
              <a:t>4/30/2022</a:t>
            </a:fld>
            <a:endParaRPr lang="en-US" dirty="0"/>
          </a:p>
        </p:txBody>
      </p:sp>
      <p:sp>
        <p:nvSpPr>
          <p:cNvPr id="4" name="Footer Placeholder 3">
            <a:extLst>
              <a:ext uri="{FF2B5EF4-FFF2-40B4-BE49-F238E27FC236}">
                <a16:creationId xmlns:a16="http://schemas.microsoft.com/office/drawing/2014/main" id="{E34AC616-D2D2-4742-9683-2A537932A10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6A7EE012-E187-4EEE-9C2F-2125BF40862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481155F-8354-4019-9356-1A95703B072D}" type="slidenum">
              <a:rPr lang="en-US" smtClean="0"/>
              <a:t>‹#›</a:t>
            </a:fld>
            <a:endParaRPr lang="en-US" dirty="0"/>
          </a:p>
        </p:txBody>
      </p:sp>
    </p:spTree>
    <p:extLst>
      <p:ext uri="{BB962C8B-B14F-4D97-AF65-F5344CB8AC3E}">
        <p14:creationId xmlns:p14="http://schemas.microsoft.com/office/powerpoint/2010/main" val="259460597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A56C02F-3406-42DD-8956-B66C2D710E25}" type="datetimeFigureOut">
              <a:rPr lang="en-US" smtClean="0"/>
              <a:t>4/30/2022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071D96E-4CA2-485E-9EE5-CEB7143ACC3B}" type="slidenum">
              <a:rPr lang="en-US" smtClean="0"/>
              <a:t>‹#›</a:t>
            </a:fld>
            <a:endParaRPr lang="en-US" dirty="0"/>
          </a:p>
        </p:txBody>
      </p:sp>
    </p:spTree>
    <p:extLst>
      <p:ext uri="{BB962C8B-B14F-4D97-AF65-F5344CB8AC3E}">
        <p14:creationId xmlns:p14="http://schemas.microsoft.com/office/powerpoint/2010/main" val="35111850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E7FFE5B-C2CA-473D-8FCA-B26579CCBAAF}"/>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8" name="Picture Placeholder 7">
            <a:extLst>
              <a:ext uri="{FF2B5EF4-FFF2-40B4-BE49-F238E27FC236}">
                <a16:creationId xmlns:a16="http://schemas.microsoft.com/office/drawing/2014/main" id="{5FF4BA3E-4135-4F80-B1C8-C84CDF7C54AB}"/>
              </a:ext>
            </a:extLst>
          </p:cNvPr>
          <p:cNvSpPr>
            <a:spLocks noGrp="1"/>
          </p:cNvSpPr>
          <p:nvPr>
            <p:ph type="pic" sz="quarter" idx="13" hasCustomPrompt="1"/>
          </p:nvPr>
        </p:nvSpPr>
        <p:spPr>
          <a:xfrm flipH="1">
            <a:off x="752100" y="739303"/>
            <a:ext cx="6825035" cy="5379395"/>
          </a:xfrm>
        </p:spPr>
        <p:txBody>
          <a:bodyPr/>
          <a:lstStyle>
            <a:lvl1pPr marL="0" indent="0" algn="ctr">
              <a:buNone/>
              <a:defRPr>
                <a:solidFill>
                  <a:schemeClr val="bg1"/>
                </a:solidFill>
              </a:defRPr>
            </a:lvl1pPr>
          </a:lstStyle>
          <a:p>
            <a:r>
              <a:rPr lang="en-US" dirty="0"/>
              <a:t>Click to add photo</a:t>
            </a:r>
          </a:p>
        </p:txBody>
      </p:sp>
      <p:sp>
        <p:nvSpPr>
          <p:cNvPr id="2" name="Title 1">
            <a:extLst>
              <a:ext uri="{FF2B5EF4-FFF2-40B4-BE49-F238E27FC236}">
                <a16:creationId xmlns:a16="http://schemas.microsoft.com/office/drawing/2014/main" id="{D5CAABB7-A562-4A3F-9DDF-2CE3D13726D1}"/>
              </a:ext>
            </a:extLst>
          </p:cNvPr>
          <p:cNvSpPr>
            <a:spLocks noGrp="1"/>
          </p:cNvSpPr>
          <p:nvPr>
            <p:ph type="title" hasCustomPrompt="1"/>
          </p:nvPr>
        </p:nvSpPr>
        <p:spPr>
          <a:xfrm>
            <a:off x="6322977" y="1663435"/>
            <a:ext cx="5869021" cy="2003898"/>
          </a:xfrm>
          <a:solidFill>
            <a:schemeClr val="accent2">
              <a:alpha val="80000"/>
            </a:schemeClr>
          </a:solidFill>
        </p:spPr>
        <p:txBody>
          <a:bodyPr lIns="557784" tIns="530352" anchor="t">
            <a:noAutofit/>
          </a:bodyPr>
          <a:lstStyle>
            <a:lvl1pPr algn="l">
              <a:lnSpc>
                <a:spcPct val="80000"/>
              </a:lnSpc>
              <a:defRPr sz="5400" cap="all" spc="400" baseline="0">
                <a:ln w="19050">
                  <a:solidFill>
                    <a:schemeClr val="accent5"/>
                  </a:solidFill>
                </a:ln>
              </a:defRPr>
            </a:lvl1pPr>
          </a:lstStyle>
          <a:p>
            <a:r>
              <a:rPr lang="en-US" dirty="0"/>
              <a:t>Click to add title</a:t>
            </a:r>
          </a:p>
        </p:txBody>
      </p:sp>
      <p:sp>
        <p:nvSpPr>
          <p:cNvPr id="14" name="Text Placeholder 17">
            <a:extLst>
              <a:ext uri="{FF2B5EF4-FFF2-40B4-BE49-F238E27FC236}">
                <a16:creationId xmlns:a16="http://schemas.microsoft.com/office/drawing/2014/main" id="{D15807FE-36E0-49EF-93A4-5B9AD83871B6}"/>
              </a:ext>
            </a:extLst>
          </p:cNvPr>
          <p:cNvSpPr>
            <a:spLocks noGrp="1"/>
          </p:cNvSpPr>
          <p:nvPr>
            <p:ph type="body" sz="quarter" idx="15" hasCustomPrompt="1"/>
          </p:nvPr>
        </p:nvSpPr>
        <p:spPr>
          <a:xfrm>
            <a:off x="6822159" y="2878246"/>
            <a:ext cx="4925188" cy="339247"/>
          </a:xfrm>
        </p:spPr>
        <p:txBody>
          <a:bodyPr>
            <a:noAutofit/>
          </a:bodyPr>
          <a:lstStyle>
            <a:lvl1pPr marL="0" indent="0" algn="l">
              <a:buNone/>
              <a:defRPr sz="2400" spc="100" baseline="0">
                <a:solidFill>
                  <a:schemeClr val="accent5"/>
                </a:solidFill>
              </a:defRPr>
            </a:lvl1pPr>
          </a:lstStyle>
          <a:p>
            <a:pPr lvl="0"/>
            <a:r>
              <a:rPr lang="en-US"/>
              <a:t>Click to add name</a:t>
            </a:r>
          </a:p>
        </p:txBody>
      </p:sp>
    </p:spTree>
    <p:extLst>
      <p:ext uri="{BB962C8B-B14F-4D97-AF65-F5344CB8AC3E}">
        <p14:creationId xmlns:p14="http://schemas.microsoft.com/office/powerpoint/2010/main" val="3523516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arket Comparison">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E6D8EB4-0AAB-4C86-96ED-AB74FA56A674}"/>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10" name="Picture Placeholder 7">
            <a:extLst>
              <a:ext uri="{FF2B5EF4-FFF2-40B4-BE49-F238E27FC236}">
                <a16:creationId xmlns:a16="http://schemas.microsoft.com/office/drawing/2014/main" id="{5DEE423F-FC4A-461D-8AA7-F7C14B806664}"/>
              </a:ext>
            </a:extLst>
          </p:cNvPr>
          <p:cNvSpPr>
            <a:spLocks noGrp="1"/>
          </p:cNvSpPr>
          <p:nvPr>
            <p:ph type="pic" sz="quarter" idx="13" hasCustomPrompt="1"/>
          </p:nvPr>
        </p:nvSpPr>
        <p:spPr>
          <a:xfrm>
            <a:off x="0" y="0"/>
            <a:ext cx="5334461" cy="6867376"/>
          </a:xfrm>
        </p:spPr>
        <p:txBody>
          <a:bodyPr/>
          <a:lstStyle>
            <a:lvl1pPr marL="0" indent="0" algn="ctr">
              <a:buNone/>
              <a:defRPr>
                <a:solidFill>
                  <a:schemeClr val="bg1"/>
                </a:solidFill>
              </a:defRPr>
            </a:lvl1pPr>
          </a:lstStyle>
          <a:p>
            <a:r>
              <a:rPr lang="en-US" dirty="0"/>
              <a:t>Click to add photo</a:t>
            </a:r>
          </a:p>
        </p:txBody>
      </p:sp>
      <p:sp>
        <p:nvSpPr>
          <p:cNvPr id="4" name="Date Placeholder 3">
            <a:extLst>
              <a:ext uri="{FF2B5EF4-FFF2-40B4-BE49-F238E27FC236}">
                <a16:creationId xmlns:a16="http://schemas.microsoft.com/office/drawing/2014/main" id="{A77D30EC-51F8-4EBE-9AC8-349D6E064E20}"/>
              </a:ext>
            </a:extLst>
          </p:cNvPr>
          <p:cNvSpPr>
            <a:spLocks noGrp="1"/>
          </p:cNvSpPr>
          <p:nvPr>
            <p:ph type="dt" sz="half" idx="10"/>
          </p:nvPr>
        </p:nvSpPr>
        <p:spPr/>
        <p:txBody>
          <a:bodyPr/>
          <a:lstStyle/>
          <a:p>
            <a:r>
              <a:rPr lang="en-US" dirty="0"/>
              <a:t>8/06/20XX</a:t>
            </a:r>
          </a:p>
        </p:txBody>
      </p:sp>
      <p:sp>
        <p:nvSpPr>
          <p:cNvPr id="14" name="Text Placeholder 10">
            <a:extLst>
              <a:ext uri="{FF2B5EF4-FFF2-40B4-BE49-F238E27FC236}">
                <a16:creationId xmlns:a16="http://schemas.microsoft.com/office/drawing/2014/main" id="{9EF7FC71-AF21-4CDA-8E86-E05EB4F1C442}"/>
              </a:ext>
            </a:extLst>
          </p:cNvPr>
          <p:cNvSpPr>
            <a:spLocks noGrp="1"/>
          </p:cNvSpPr>
          <p:nvPr>
            <p:ph type="body" sz="quarter" idx="18" hasCustomPrompt="1"/>
          </p:nvPr>
        </p:nvSpPr>
        <p:spPr>
          <a:xfrm>
            <a:off x="6353468" y="3260492"/>
            <a:ext cx="1152144" cy="768096"/>
          </a:xfrm>
          <a:prstGeom prst="rect">
            <a:avLst/>
          </a:prstGeom>
          <a:ln w="28575">
            <a:solidFill>
              <a:schemeClr val="accent5">
                <a:lumMod val="40000"/>
                <a:lumOff val="60000"/>
              </a:schemeClr>
            </a:solidFill>
          </a:ln>
        </p:spPr>
        <p:txBody>
          <a:bodyPr anchor="ctr"/>
          <a:lstStyle>
            <a:lvl1pPr marL="0" indent="0" algn="ctr">
              <a:buNone/>
              <a:defRPr sz="2400" cap="all" spc="100" baseline="0">
                <a:solidFill>
                  <a:schemeClr val="accent5">
                    <a:lumMod val="20000"/>
                    <a:lumOff val="80000"/>
                  </a:schemeClr>
                </a:solidFill>
                <a:latin typeface="+mj-lt"/>
              </a:defRPr>
            </a:lvl1pPr>
          </a:lstStyle>
          <a:p>
            <a:pPr lvl="0"/>
            <a:r>
              <a:rPr lang="en-US" dirty="0"/>
              <a:t>$2B</a:t>
            </a:r>
          </a:p>
        </p:txBody>
      </p:sp>
      <p:sp>
        <p:nvSpPr>
          <p:cNvPr id="5" name="Footer Placeholder 4">
            <a:extLst>
              <a:ext uri="{FF2B5EF4-FFF2-40B4-BE49-F238E27FC236}">
                <a16:creationId xmlns:a16="http://schemas.microsoft.com/office/drawing/2014/main" id="{9FE21B81-6A13-47D5-AD62-B1B0E4868044}"/>
              </a:ext>
            </a:extLst>
          </p:cNvPr>
          <p:cNvSpPr>
            <a:spLocks noGrp="1"/>
          </p:cNvSpPr>
          <p:nvPr>
            <p:ph type="ftr" sz="quarter" idx="11"/>
          </p:nvPr>
        </p:nvSpPr>
        <p:spPr/>
        <p:txBody>
          <a:bodyPr/>
          <a:lstStyle/>
          <a:p>
            <a:r>
              <a:rPr lang="en-US" dirty="0"/>
              <a:t>PITCH DECK</a:t>
            </a:r>
          </a:p>
        </p:txBody>
      </p:sp>
      <p:sp>
        <p:nvSpPr>
          <p:cNvPr id="6" name="Slide Number Placeholder 5">
            <a:extLst>
              <a:ext uri="{FF2B5EF4-FFF2-40B4-BE49-F238E27FC236}">
                <a16:creationId xmlns:a16="http://schemas.microsoft.com/office/drawing/2014/main" id="{E12BB476-8DFF-468F-B950-1F980EB4D5CD}"/>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16" name="Text Placeholder 10">
            <a:extLst>
              <a:ext uri="{FF2B5EF4-FFF2-40B4-BE49-F238E27FC236}">
                <a16:creationId xmlns:a16="http://schemas.microsoft.com/office/drawing/2014/main" id="{BF893A53-04CF-497B-9C3D-502C92BA0DAE}"/>
              </a:ext>
            </a:extLst>
          </p:cNvPr>
          <p:cNvSpPr>
            <a:spLocks noGrp="1"/>
          </p:cNvSpPr>
          <p:nvPr>
            <p:ph type="body" sz="quarter" idx="20" hasCustomPrompt="1"/>
          </p:nvPr>
        </p:nvSpPr>
        <p:spPr>
          <a:xfrm>
            <a:off x="6353467" y="4773463"/>
            <a:ext cx="1152144" cy="768096"/>
          </a:xfrm>
          <a:prstGeom prst="rect">
            <a:avLst/>
          </a:prstGeom>
          <a:ln w="28575">
            <a:solidFill>
              <a:schemeClr val="accent5">
                <a:lumMod val="40000"/>
                <a:lumOff val="60000"/>
              </a:schemeClr>
            </a:solidFill>
          </a:ln>
        </p:spPr>
        <p:txBody>
          <a:bodyPr anchor="ctr"/>
          <a:lstStyle>
            <a:lvl1pPr marL="0" indent="0" algn="ctr">
              <a:buNone/>
              <a:defRPr sz="2400" cap="all" spc="100" baseline="0">
                <a:solidFill>
                  <a:schemeClr val="accent5">
                    <a:lumMod val="20000"/>
                    <a:lumOff val="80000"/>
                  </a:schemeClr>
                </a:solidFill>
                <a:latin typeface="+mj-lt"/>
              </a:defRPr>
            </a:lvl1pPr>
          </a:lstStyle>
          <a:p>
            <a:pPr lvl="0"/>
            <a:r>
              <a:rPr lang="en-US" dirty="0"/>
              <a:t>$1B</a:t>
            </a:r>
          </a:p>
        </p:txBody>
      </p:sp>
      <p:sp>
        <p:nvSpPr>
          <p:cNvPr id="11" name="Text Placeholder 10">
            <a:extLst>
              <a:ext uri="{FF2B5EF4-FFF2-40B4-BE49-F238E27FC236}">
                <a16:creationId xmlns:a16="http://schemas.microsoft.com/office/drawing/2014/main" id="{58BD5CDD-220E-41E0-82DD-820C0D834A48}"/>
              </a:ext>
            </a:extLst>
          </p:cNvPr>
          <p:cNvSpPr>
            <a:spLocks noGrp="1"/>
          </p:cNvSpPr>
          <p:nvPr>
            <p:ph type="body" sz="quarter" idx="27" hasCustomPrompt="1"/>
          </p:nvPr>
        </p:nvSpPr>
        <p:spPr>
          <a:xfrm>
            <a:off x="7817970" y="1609772"/>
            <a:ext cx="3365003" cy="1171533"/>
          </a:xfrm>
          <a:prstGeom prst="rect">
            <a:avLst/>
          </a:prstGeom>
        </p:spPr>
        <p:txBody>
          <a:bodyPr anchor="t">
            <a:noAutofit/>
          </a:bodyPr>
          <a:lstStyle>
            <a:lvl1pPr marL="0" indent="0" algn="l">
              <a:lnSpc>
                <a:spcPct val="125000"/>
              </a:lnSpc>
              <a:spcBef>
                <a:spcPts val="500"/>
              </a:spcBef>
              <a:buNone/>
              <a:defRPr sz="1400" cap="none" spc="100" baseline="0">
                <a:solidFill>
                  <a:schemeClr val="bg1"/>
                </a:solidFill>
                <a:latin typeface="+mn-lt"/>
              </a:defRPr>
            </a:lvl1pPr>
          </a:lstStyle>
          <a:p>
            <a:pPr lvl="0"/>
            <a:r>
              <a:rPr lang="en-US" dirty="0"/>
              <a:t>Click to add text</a:t>
            </a:r>
          </a:p>
        </p:txBody>
      </p:sp>
      <p:sp>
        <p:nvSpPr>
          <p:cNvPr id="12" name="Text Placeholder 10">
            <a:extLst>
              <a:ext uri="{FF2B5EF4-FFF2-40B4-BE49-F238E27FC236}">
                <a16:creationId xmlns:a16="http://schemas.microsoft.com/office/drawing/2014/main" id="{253384AB-173D-4216-A221-BFA565FC127C}"/>
              </a:ext>
            </a:extLst>
          </p:cNvPr>
          <p:cNvSpPr>
            <a:spLocks noGrp="1"/>
          </p:cNvSpPr>
          <p:nvPr>
            <p:ph type="body" sz="quarter" idx="16" hasCustomPrompt="1"/>
          </p:nvPr>
        </p:nvSpPr>
        <p:spPr>
          <a:xfrm>
            <a:off x="6347375" y="1747520"/>
            <a:ext cx="1152144" cy="768096"/>
          </a:xfrm>
          <a:prstGeom prst="rect">
            <a:avLst/>
          </a:prstGeom>
          <a:ln w="28575">
            <a:solidFill>
              <a:schemeClr val="accent5">
                <a:lumMod val="40000"/>
                <a:lumOff val="60000"/>
              </a:schemeClr>
            </a:solidFill>
          </a:ln>
        </p:spPr>
        <p:txBody>
          <a:bodyPr anchor="ctr"/>
          <a:lstStyle>
            <a:lvl1pPr marL="0" indent="0" algn="ctr">
              <a:buNone/>
              <a:defRPr sz="2400" cap="all" spc="100" baseline="0">
                <a:solidFill>
                  <a:schemeClr val="accent5">
                    <a:lumMod val="20000"/>
                    <a:lumOff val="80000"/>
                  </a:schemeClr>
                </a:solidFill>
                <a:latin typeface="+mj-lt"/>
              </a:defRPr>
            </a:lvl1pPr>
          </a:lstStyle>
          <a:p>
            <a:pPr lvl="0"/>
            <a:r>
              <a:rPr lang="en-US" dirty="0"/>
              <a:t>$3B</a:t>
            </a:r>
          </a:p>
        </p:txBody>
      </p:sp>
      <p:sp>
        <p:nvSpPr>
          <p:cNvPr id="20" name="Text Placeholder 10">
            <a:extLst>
              <a:ext uri="{FF2B5EF4-FFF2-40B4-BE49-F238E27FC236}">
                <a16:creationId xmlns:a16="http://schemas.microsoft.com/office/drawing/2014/main" id="{45638026-D669-4C2A-82A4-5F35D27DCA4D}"/>
              </a:ext>
            </a:extLst>
          </p:cNvPr>
          <p:cNvSpPr>
            <a:spLocks noGrp="1"/>
          </p:cNvSpPr>
          <p:nvPr>
            <p:ph type="body" sz="quarter" idx="28" hasCustomPrompt="1"/>
          </p:nvPr>
        </p:nvSpPr>
        <p:spPr>
          <a:xfrm>
            <a:off x="7817970" y="3129515"/>
            <a:ext cx="3365003" cy="1170432"/>
          </a:xfrm>
          <a:prstGeom prst="rect">
            <a:avLst/>
          </a:prstGeom>
        </p:spPr>
        <p:txBody>
          <a:bodyPr anchor="t">
            <a:noAutofit/>
          </a:bodyPr>
          <a:lstStyle>
            <a:lvl1pPr marL="0" indent="0" algn="l">
              <a:lnSpc>
                <a:spcPct val="125000"/>
              </a:lnSpc>
              <a:spcBef>
                <a:spcPts val="500"/>
              </a:spcBef>
              <a:buNone/>
              <a:defRPr sz="1400" cap="none" spc="100" baseline="0">
                <a:solidFill>
                  <a:schemeClr val="bg1"/>
                </a:solidFill>
                <a:latin typeface="+mn-lt"/>
              </a:defRPr>
            </a:lvl1pPr>
          </a:lstStyle>
          <a:p>
            <a:pPr lvl="0"/>
            <a:r>
              <a:rPr lang="en-US" dirty="0"/>
              <a:t>Click to add text</a:t>
            </a:r>
          </a:p>
        </p:txBody>
      </p:sp>
      <p:sp>
        <p:nvSpPr>
          <p:cNvPr id="21" name="Text Placeholder 10">
            <a:extLst>
              <a:ext uri="{FF2B5EF4-FFF2-40B4-BE49-F238E27FC236}">
                <a16:creationId xmlns:a16="http://schemas.microsoft.com/office/drawing/2014/main" id="{A19EAA97-D0F2-464B-8450-83BF202CECF3}"/>
              </a:ext>
            </a:extLst>
          </p:cNvPr>
          <p:cNvSpPr>
            <a:spLocks noGrp="1"/>
          </p:cNvSpPr>
          <p:nvPr>
            <p:ph type="body" sz="quarter" idx="29" hasCustomPrompt="1"/>
          </p:nvPr>
        </p:nvSpPr>
        <p:spPr>
          <a:xfrm>
            <a:off x="7817970" y="4648156"/>
            <a:ext cx="3365003" cy="1170432"/>
          </a:xfrm>
          <a:prstGeom prst="rect">
            <a:avLst/>
          </a:prstGeom>
        </p:spPr>
        <p:txBody>
          <a:bodyPr anchor="t">
            <a:noAutofit/>
          </a:bodyPr>
          <a:lstStyle>
            <a:lvl1pPr marL="0" indent="0" algn="l">
              <a:lnSpc>
                <a:spcPct val="125000"/>
              </a:lnSpc>
              <a:spcBef>
                <a:spcPts val="500"/>
              </a:spcBef>
              <a:buNone/>
              <a:defRPr sz="1400" cap="none" spc="100" baseline="0">
                <a:solidFill>
                  <a:schemeClr val="bg1"/>
                </a:solidFill>
                <a:latin typeface="+mn-lt"/>
              </a:defRPr>
            </a:lvl1pPr>
          </a:lstStyle>
          <a:p>
            <a:pPr lvl="0"/>
            <a:r>
              <a:rPr lang="en-US" dirty="0"/>
              <a:t>Click to add text</a:t>
            </a:r>
          </a:p>
        </p:txBody>
      </p:sp>
      <p:sp>
        <p:nvSpPr>
          <p:cNvPr id="2" name="Title 1">
            <a:extLst>
              <a:ext uri="{FF2B5EF4-FFF2-40B4-BE49-F238E27FC236}">
                <a16:creationId xmlns:a16="http://schemas.microsoft.com/office/drawing/2014/main" id="{5DFF2174-FDCE-466A-8A4C-06AD6CAA4401}"/>
              </a:ext>
            </a:extLst>
          </p:cNvPr>
          <p:cNvSpPr>
            <a:spLocks noGrp="1"/>
          </p:cNvSpPr>
          <p:nvPr>
            <p:ph type="title" hasCustomPrompt="1"/>
          </p:nvPr>
        </p:nvSpPr>
        <p:spPr>
          <a:xfrm>
            <a:off x="6207016" y="746631"/>
            <a:ext cx="5184648" cy="466344"/>
          </a:xfrm>
        </p:spPr>
        <p:txBody>
          <a:bodyPr>
            <a:noAutofit/>
          </a:bodyPr>
          <a:lstStyle>
            <a:lvl1pPr>
              <a:lnSpc>
                <a:spcPct val="100000"/>
              </a:lnSpc>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9723222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Our Competition">
    <p:bg>
      <p:bgPr>
        <a:solidFill>
          <a:schemeClr val="bg2">
            <a:lumMod val="10000"/>
          </a:schemeClr>
        </a:solidFill>
        <a:effectLst/>
      </p:bgPr>
    </p:bg>
    <p:spTree>
      <p:nvGrpSpPr>
        <p:cNvPr id="1" name=""/>
        <p:cNvGrpSpPr/>
        <p:nvPr/>
      </p:nvGrpSpPr>
      <p:grpSpPr>
        <a:xfrm>
          <a:off x="0" y="0"/>
          <a:ext cx="0" cy="0"/>
          <a:chOff x="0" y="0"/>
          <a:chExt cx="0" cy="0"/>
        </a:xfrm>
      </p:grpSpPr>
      <p:sp>
        <p:nvSpPr>
          <p:cNvPr id="21" name="Picture Placeholder 7">
            <a:extLst>
              <a:ext uri="{FF2B5EF4-FFF2-40B4-BE49-F238E27FC236}">
                <a16:creationId xmlns:a16="http://schemas.microsoft.com/office/drawing/2014/main" id="{9216DCA9-E871-422D-B12D-3E1C39ACD2ED}"/>
              </a:ext>
            </a:extLst>
          </p:cNvPr>
          <p:cNvSpPr>
            <a:spLocks noGrp="1"/>
          </p:cNvSpPr>
          <p:nvPr>
            <p:ph type="pic" sz="quarter" idx="28" hasCustomPrompt="1"/>
          </p:nvPr>
        </p:nvSpPr>
        <p:spPr>
          <a:xfrm rot="5400000" flipH="1">
            <a:off x="-2092961" y="2092960"/>
            <a:ext cx="6858002" cy="2672081"/>
          </a:xfrm>
        </p:spPr>
        <p:txBody>
          <a:bodyPr/>
          <a:lstStyle>
            <a:lvl1pPr marL="0" indent="0" algn="ctr">
              <a:buNone/>
              <a:defRPr>
                <a:solidFill>
                  <a:schemeClr val="bg1"/>
                </a:solidFill>
              </a:defRPr>
            </a:lvl1pPr>
          </a:lstStyle>
          <a:p>
            <a:r>
              <a:rPr lang="en-US" dirty="0"/>
              <a:t>Click to add photo</a:t>
            </a:r>
          </a:p>
        </p:txBody>
      </p:sp>
      <p:sp>
        <p:nvSpPr>
          <p:cNvPr id="4" name="Date Placeholder 3">
            <a:extLst>
              <a:ext uri="{FF2B5EF4-FFF2-40B4-BE49-F238E27FC236}">
                <a16:creationId xmlns:a16="http://schemas.microsoft.com/office/drawing/2014/main" id="{56754628-3BB3-414A-88E4-67B3809A62CD}"/>
              </a:ext>
            </a:extLst>
          </p:cNvPr>
          <p:cNvSpPr>
            <a:spLocks noGrp="1"/>
          </p:cNvSpPr>
          <p:nvPr>
            <p:ph type="dt" sz="half" idx="10"/>
          </p:nvPr>
        </p:nvSpPr>
        <p:spPr/>
        <p:txBody>
          <a:bodyPr/>
          <a:lstStyle/>
          <a:p>
            <a:r>
              <a:rPr lang="en-US" dirty="0"/>
              <a:t>8/06/20XX</a:t>
            </a:r>
          </a:p>
        </p:txBody>
      </p:sp>
      <p:sp>
        <p:nvSpPr>
          <p:cNvPr id="5" name="Footer Placeholder 4">
            <a:extLst>
              <a:ext uri="{FF2B5EF4-FFF2-40B4-BE49-F238E27FC236}">
                <a16:creationId xmlns:a16="http://schemas.microsoft.com/office/drawing/2014/main" id="{33D99CEA-3489-476A-9C9D-ED977FE6EA33}"/>
              </a:ext>
            </a:extLst>
          </p:cNvPr>
          <p:cNvSpPr>
            <a:spLocks noGrp="1"/>
          </p:cNvSpPr>
          <p:nvPr>
            <p:ph type="ftr" sz="quarter" idx="11"/>
          </p:nvPr>
        </p:nvSpPr>
        <p:spPr/>
        <p:txBody>
          <a:bodyPr/>
          <a:lstStyle/>
          <a:p>
            <a:r>
              <a:rPr lang="en-US" dirty="0"/>
              <a:t>PITCH DECK</a:t>
            </a:r>
          </a:p>
        </p:txBody>
      </p:sp>
      <p:sp>
        <p:nvSpPr>
          <p:cNvPr id="6" name="Slide Number Placeholder 5">
            <a:extLst>
              <a:ext uri="{FF2B5EF4-FFF2-40B4-BE49-F238E27FC236}">
                <a16:creationId xmlns:a16="http://schemas.microsoft.com/office/drawing/2014/main" id="{1DCD55B0-9BDF-49CC-B30F-96112214E7A5}"/>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17" name="Text Placeholder 10">
            <a:extLst>
              <a:ext uri="{FF2B5EF4-FFF2-40B4-BE49-F238E27FC236}">
                <a16:creationId xmlns:a16="http://schemas.microsoft.com/office/drawing/2014/main" id="{F9CF3D99-4BB8-4944-A82E-385209DF3D61}"/>
              </a:ext>
            </a:extLst>
          </p:cNvPr>
          <p:cNvSpPr>
            <a:spLocks noGrp="1"/>
          </p:cNvSpPr>
          <p:nvPr>
            <p:ph type="body" sz="quarter" idx="27" hasCustomPrompt="1"/>
          </p:nvPr>
        </p:nvSpPr>
        <p:spPr>
          <a:xfrm>
            <a:off x="2811826" y="2881982"/>
            <a:ext cx="3975054" cy="2966740"/>
          </a:xfrm>
          <a:prstGeom prst="rect">
            <a:avLst/>
          </a:prstGeom>
        </p:spPr>
        <p:txBody>
          <a:bodyPr anchor="t">
            <a:normAutofit/>
          </a:bodyPr>
          <a:lstStyle>
            <a:lvl1pPr marL="0" indent="0" algn="l">
              <a:lnSpc>
                <a:spcPct val="125000"/>
              </a:lnSpc>
              <a:spcBef>
                <a:spcPts val="1000"/>
              </a:spcBef>
              <a:buNone/>
              <a:defRPr sz="1400" cap="none" spc="100" baseline="0">
                <a:solidFill>
                  <a:schemeClr val="bg1"/>
                </a:solidFill>
                <a:latin typeface="+mn-lt"/>
              </a:defRPr>
            </a:lvl1pPr>
          </a:lstStyle>
          <a:p>
            <a:pPr lvl="0"/>
            <a:r>
              <a:rPr lang="en-US"/>
              <a:t>Click to add text</a:t>
            </a:r>
          </a:p>
        </p:txBody>
      </p:sp>
      <p:sp>
        <p:nvSpPr>
          <p:cNvPr id="18" name="Text Placeholder 10">
            <a:extLst>
              <a:ext uri="{FF2B5EF4-FFF2-40B4-BE49-F238E27FC236}">
                <a16:creationId xmlns:a16="http://schemas.microsoft.com/office/drawing/2014/main" id="{083CED13-2FB7-4DA4-87BD-B5AEF0C63104}"/>
              </a:ext>
            </a:extLst>
          </p:cNvPr>
          <p:cNvSpPr>
            <a:spLocks noGrp="1"/>
          </p:cNvSpPr>
          <p:nvPr>
            <p:ph type="body" sz="quarter" idx="16" hasCustomPrompt="1"/>
          </p:nvPr>
        </p:nvSpPr>
        <p:spPr>
          <a:xfrm>
            <a:off x="2811826" y="2502477"/>
            <a:ext cx="3975054" cy="426393"/>
          </a:xfrm>
          <a:prstGeom prst="rect">
            <a:avLst/>
          </a:prstGeom>
        </p:spPr>
        <p:txBody>
          <a:bodyPr anchor="b">
            <a:normAutofit/>
          </a:bodyPr>
          <a:lstStyle>
            <a:lvl1pPr marL="0" indent="0" algn="l">
              <a:buNone/>
              <a:defRPr sz="1600" cap="all" spc="100" baseline="0">
                <a:solidFill>
                  <a:schemeClr val="accent6"/>
                </a:solidFill>
                <a:latin typeface="+mj-lt"/>
              </a:defRPr>
            </a:lvl1pPr>
          </a:lstStyle>
          <a:p>
            <a:pPr lvl="0"/>
            <a:r>
              <a:rPr lang="en-US"/>
              <a:t>Click to add subtitle</a:t>
            </a:r>
          </a:p>
        </p:txBody>
      </p:sp>
      <p:sp>
        <p:nvSpPr>
          <p:cNvPr id="19" name="Text Placeholder 10">
            <a:extLst>
              <a:ext uri="{FF2B5EF4-FFF2-40B4-BE49-F238E27FC236}">
                <a16:creationId xmlns:a16="http://schemas.microsoft.com/office/drawing/2014/main" id="{D240762F-003B-4B0E-A561-6734EA9AC853}"/>
              </a:ext>
            </a:extLst>
          </p:cNvPr>
          <p:cNvSpPr>
            <a:spLocks noGrp="1"/>
          </p:cNvSpPr>
          <p:nvPr>
            <p:ph type="body" sz="quarter" idx="17" hasCustomPrompt="1"/>
          </p:nvPr>
        </p:nvSpPr>
        <p:spPr>
          <a:xfrm>
            <a:off x="7378746" y="2881982"/>
            <a:ext cx="3695653" cy="2966740"/>
          </a:xfrm>
          <a:prstGeom prst="rect">
            <a:avLst/>
          </a:prstGeom>
        </p:spPr>
        <p:txBody>
          <a:bodyPr anchor="t">
            <a:normAutofit/>
          </a:bodyPr>
          <a:lstStyle>
            <a:lvl1pPr marL="0" indent="0" algn="l">
              <a:lnSpc>
                <a:spcPct val="125000"/>
              </a:lnSpc>
              <a:spcBef>
                <a:spcPts val="1000"/>
              </a:spcBef>
              <a:buNone/>
              <a:defRPr sz="1400" cap="none" spc="100" baseline="0">
                <a:solidFill>
                  <a:schemeClr val="bg1"/>
                </a:solidFill>
                <a:latin typeface="+mn-lt"/>
              </a:defRPr>
            </a:lvl1pPr>
          </a:lstStyle>
          <a:p>
            <a:pPr lvl="0"/>
            <a:r>
              <a:rPr lang="en-US"/>
              <a:t>Click to add text</a:t>
            </a:r>
          </a:p>
        </p:txBody>
      </p:sp>
      <p:sp>
        <p:nvSpPr>
          <p:cNvPr id="20" name="Text Placeholder 10">
            <a:extLst>
              <a:ext uri="{FF2B5EF4-FFF2-40B4-BE49-F238E27FC236}">
                <a16:creationId xmlns:a16="http://schemas.microsoft.com/office/drawing/2014/main" id="{387E9583-831E-4863-9A96-3E583A98F28D}"/>
              </a:ext>
            </a:extLst>
          </p:cNvPr>
          <p:cNvSpPr>
            <a:spLocks noGrp="1"/>
          </p:cNvSpPr>
          <p:nvPr>
            <p:ph type="body" sz="quarter" idx="18" hasCustomPrompt="1"/>
          </p:nvPr>
        </p:nvSpPr>
        <p:spPr>
          <a:xfrm>
            <a:off x="7378746" y="2502477"/>
            <a:ext cx="3695653" cy="426393"/>
          </a:xfrm>
          <a:prstGeom prst="rect">
            <a:avLst/>
          </a:prstGeom>
        </p:spPr>
        <p:txBody>
          <a:bodyPr anchor="b">
            <a:normAutofit/>
          </a:bodyPr>
          <a:lstStyle>
            <a:lvl1pPr marL="0" indent="0" algn="l">
              <a:buNone/>
              <a:defRPr sz="1600" cap="all" spc="100" baseline="0">
                <a:solidFill>
                  <a:schemeClr val="accent6"/>
                </a:solidFill>
                <a:latin typeface="+mj-lt"/>
              </a:defRPr>
            </a:lvl1pPr>
          </a:lstStyle>
          <a:p>
            <a:pPr lvl="0"/>
            <a:r>
              <a:rPr lang="en-US"/>
              <a:t>Click to add subtitle</a:t>
            </a:r>
          </a:p>
        </p:txBody>
      </p:sp>
      <p:sp>
        <p:nvSpPr>
          <p:cNvPr id="2" name="Title 1">
            <a:extLst>
              <a:ext uri="{FF2B5EF4-FFF2-40B4-BE49-F238E27FC236}">
                <a16:creationId xmlns:a16="http://schemas.microsoft.com/office/drawing/2014/main" id="{E96F4071-8FD4-4FF1-BA06-DD4D780FE455}"/>
              </a:ext>
            </a:extLst>
          </p:cNvPr>
          <p:cNvSpPr>
            <a:spLocks noGrp="1"/>
          </p:cNvSpPr>
          <p:nvPr>
            <p:ph type="title" hasCustomPrompt="1"/>
          </p:nvPr>
        </p:nvSpPr>
        <p:spPr>
          <a:xfrm>
            <a:off x="2796032" y="1649421"/>
            <a:ext cx="5184648" cy="466344"/>
          </a:xfrm>
        </p:spPr>
        <p:txBody>
          <a:bodyPr>
            <a:noAutofit/>
          </a:bodyPr>
          <a:lstStyle>
            <a:lvl1pPr>
              <a:lnSpc>
                <a:spcPct val="100000"/>
              </a:lnSpc>
              <a:defRPr sz="2800">
                <a:ln w="19050">
                  <a:solidFill>
                    <a:schemeClr val="accent6"/>
                  </a:solidFill>
                </a:ln>
              </a:defRPr>
            </a:lvl1pPr>
          </a:lstStyle>
          <a:p>
            <a:r>
              <a:rPr lang="en-US" dirty="0"/>
              <a:t>Click to add title</a:t>
            </a:r>
          </a:p>
        </p:txBody>
      </p:sp>
    </p:spTree>
    <p:extLst>
      <p:ext uri="{BB962C8B-B14F-4D97-AF65-F5344CB8AC3E}">
        <p14:creationId xmlns:p14="http://schemas.microsoft.com/office/powerpoint/2010/main" val="39513209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Our Competition v2">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954AA95-575B-4060-9443-53B347664494}"/>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22" name="Rectangle 21">
            <a:extLst>
              <a:ext uri="{FF2B5EF4-FFF2-40B4-BE49-F238E27FC236}">
                <a16:creationId xmlns:a16="http://schemas.microsoft.com/office/drawing/2014/main" id="{38BF2BB6-8F62-424E-B01D-F90A0DB7BFBB}"/>
              </a:ext>
              <a:ext uri="{C183D7F6-B498-43B3-948B-1728B52AA6E4}">
                <adec:decorative xmlns:adec="http://schemas.microsoft.com/office/drawing/2017/decorative" val="1"/>
              </a:ext>
            </a:extLst>
          </p:cNvPr>
          <p:cNvSpPr/>
          <p:nvPr userDrawn="1"/>
        </p:nvSpPr>
        <p:spPr>
          <a:xfrm>
            <a:off x="0" y="0"/>
            <a:ext cx="12192000" cy="6858000"/>
          </a:xfrm>
          <a:prstGeom prst="rect">
            <a:avLst/>
          </a:prstGeom>
          <a:solidFill>
            <a:schemeClr val="accent2">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Date Placeholder 2">
            <a:extLst>
              <a:ext uri="{FF2B5EF4-FFF2-40B4-BE49-F238E27FC236}">
                <a16:creationId xmlns:a16="http://schemas.microsoft.com/office/drawing/2014/main" id="{5822AF5C-69BC-4A87-8E5C-E473F6A73EEF}"/>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246AD827-24BF-4C7D-9F16-1E26E09A6006}"/>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CDBEEF33-0303-4BF6-8C9A-08DE4CB645AE}"/>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8" name="Text Placeholder 14">
            <a:extLst>
              <a:ext uri="{FF2B5EF4-FFF2-40B4-BE49-F238E27FC236}">
                <a16:creationId xmlns:a16="http://schemas.microsoft.com/office/drawing/2014/main" id="{CC14BDE6-5903-4EFC-B3C7-B7B219402DAF}"/>
              </a:ext>
            </a:extLst>
          </p:cNvPr>
          <p:cNvSpPr>
            <a:spLocks noGrp="1"/>
          </p:cNvSpPr>
          <p:nvPr>
            <p:ph type="body" sz="quarter" idx="15" hasCustomPrompt="1"/>
          </p:nvPr>
        </p:nvSpPr>
        <p:spPr>
          <a:xfrm>
            <a:off x="5237839" y="1538273"/>
            <a:ext cx="1706965" cy="492025"/>
          </a:xfrm>
          <a:prstGeom prst="rect">
            <a:avLst/>
          </a:prstGeom>
        </p:spPr>
        <p:txBody>
          <a:bodyPr anchor="ctr"/>
          <a:lstStyle>
            <a:lvl1pPr marL="0" indent="0" algn="ctr">
              <a:lnSpc>
                <a:spcPct val="100000"/>
              </a:lnSpc>
              <a:buNone/>
              <a:defRPr sz="1000" cap="all" spc="200" baseline="0">
                <a:solidFill>
                  <a:schemeClr val="accent5"/>
                </a:solidFill>
                <a:latin typeface="+mj-lt"/>
              </a:defRPr>
            </a:lvl1pPr>
          </a:lstStyle>
          <a:p>
            <a:pPr lvl="0"/>
            <a:r>
              <a:rPr lang="en-US"/>
              <a:t>Click to add name</a:t>
            </a:r>
          </a:p>
        </p:txBody>
      </p:sp>
      <p:sp>
        <p:nvSpPr>
          <p:cNvPr id="9" name="Text Placeholder 14">
            <a:extLst>
              <a:ext uri="{FF2B5EF4-FFF2-40B4-BE49-F238E27FC236}">
                <a16:creationId xmlns:a16="http://schemas.microsoft.com/office/drawing/2014/main" id="{E19954FA-533A-4FF9-88B2-102C833FBD40}"/>
              </a:ext>
            </a:extLst>
          </p:cNvPr>
          <p:cNvSpPr>
            <a:spLocks noGrp="1"/>
          </p:cNvSpPr>
          <p:nvPr>
            <p:ph type="body" sz="quarter" idx="17" hasCustomPrompt="1"/>
          </p:nvPr>
        </p:nvSpPr>
        <p:spPr>
          <a:xfrm>
            <a:off x="5237839" y="5407116"/>
            <a:ext cx="1706965" cy="492025"/>
          </a:xfrm>
          <a:prstGeom prst="rect">
            <a:avLst/>
          </a:prstGeom>
        </p:spPr>
        <p:txBody>
          <a:bodyPr anchor="ctr"/>
          <a:lstStyle>
            <a:lvl1pPr marL="0" indent="0" algn="ctr">
              <a:lnSpc>
                <a:spcPct val="100000"/>
              </a:lnSpc>
              <a:buNone/>
              <a:defRPr sz="1000" cap="all" spc="200" baseline="0">
                <a:solidFill>
                  <a:schemeClr val="accent5"/>
                </a:solidFill>
                <a:latin typeface="+mj-lt"/>
              </a:defRPr>
            </a:lvl1pPr>
          </a:lstStyle>
          <a:p>
            <a:pPr lvl="0"/>
            <a:r>
              <a:rPr lang="en-US"/>
              <a:t>Click to add name</a:t>
            </a:r>
          </a:p>
        </p:txBody>
      </p:sp>
      <p:sp>
        <p:nvSpPr>
          <p:cNvPr id="10" name="Text Placeholder 14">
            <a:extLst>
              <a:ext uri="{FF2B5EF4-FFF2-40B4-BE49-F238E27FC236}">
                <a16:creationId xmlns:a16="http://schemas.microsoft.com/office/drawing/2014/main" id="{E29BB699-DB47-4A35-9B5B-63C7EFC22843}"/>
              </a:ext>
            </a:extLst>
          </p:cNvPr>
          <p:cNvSpPr>
            <a:spLocks noGrp="1"/>
          </p:cNvSpPr>
          <p:nvPr>
            <p:ph type="body" sz="quarter" idx="19" hasCustomPrompt="1"/>
          </p:nvPr>
        </p:nvSpPr>
        <p:spPr>
          <a:xfrm>
            <a:off x="8441651" y="3467155"/>
            <a:ext cx="1380681" cy="492025"/>
          </a:xfrm>
          <a:prstGeom prst="rect">
            <a:avLst/>
          </a:prstGeom>
        </p:spPr>
        <p:txBody>
          <a:bodyPr anchor="ctr"/>
          <a:lstStyle>
            <a:lvl1pPr marL="0" indent="0" algn="ctr">
              <a:lnSpc>
                <a:spcPct val="100000"/>
              </a:lnSpc>
              <a:buNone/>
              <a:defRPr sz="1000" cap="all" spc="200" baseline="0">
                <a:solidFill>
                  <a:schemeClr val="accent5"/>
                </a:solidFill>
                <a:latin typeface="+mj-lt"/>
              </a:defRPr>
            </a:lvl1pPr>
          </a:lstStyle>
          <a:p>
            <a:pPr lvl="0"/>
            <a:r>
              <a:rPr lang="en-US"/>
              <a:t>Click to add name</a:t>
            </a:r>
          </a:p>
        </p:txBody>
      </p:sp>
      <p:sp>
        <p:nvSpPr>
          <p:cNvPr id="11" name="Text Placeholder 14">
            <a:extLst>
              <a:ext uri="{FF2B5EF4-FFF2-40B4-BE49-F238E27FC236}">
                <a16:creationId xmlns:a16="http://schemas.microsoft.com/office/drawing/2014/main" id="{4EFD147E-AEE9-40FA-96D5-7DBE76033490}"/>
              </a:ext>
            </a:extLst>
          </p:cNvPr>
          <p:cNvSpPr>
            <a:spLocks noGrp="1"/>
          </p:cNvSpPr>
          <p:nvPr>
            <p:ph type="body" sz="quarter" idx="20" hasCustomPrompt="1"/>
          </p:nvPr>
        </p:nvSpPr>
        <p:spPr>
          <a:xfrm>
            <a:off x="3744687" y="2307743"/>
            <a:ext cx="1183179" cy="492025"/>
          </a:xfrm>
          <a:prstGeom prst="rect">
            <a:avLst/>
          </a:prstGeom>
        </p:spPr>
        <p:txBody>
          <a:bodyPr anchor="ctr"/>
          <a:lstStyle>
            <a:lvl1pPr marL="0" indent="0" algn="ctr">
              <a:lnSpc>
                <a:spcPct val="100000"/>
              </a:lnSpc>
              <a:buNone/>
              <a:defRPr sz="1200" cap="all" spc="200" baseline="0">
                <a:solidFill>
                  <a:schemeClr val="accent2">
                    <a:lumMod val="20000"/>
                    <a:lumOff val="80000"/>
                  </a:schemeClr>
                </a:solidFill>
                <a:latin typeface="+mj-lt"/>
              </a:defRPr>
            </a:lvl1pPr>
          </a:lstStyle>
          <a:p>
            <a:pPr lvl="0"/>
            <a:r>
              <a:rPr lang="en-US"/>
              <a:t>Click to add name</a:t>
            </a:r>
          </a:p>
        </p:txBody>
      </p:sp>
      <p:sp>
        <p:nvSpPr>
          <p:cNvPr id="12" name="Text Placeholder 14">
            <a:extLst>
              <a:ext uri="{FF2B5EF4-FFF2-40B4-BE49-F238E27FC236}">
                <a16:creationId xmlns:a16="http://schemas.microsoft.com/office/drawing/2014/main" id="{035518AB-0629-41B1-8670-DAE8C31C9998}"/>
              </a:ext>
            </a:extLst>
          </p:cNvPr>
          <p:cNvSpPr>
            <a:spLocks noGrp="1"/>
          </p:cNvSpPr>
          <p:nvPr>
            <p:ph type="body" sz="quarter" idx="21" hasCustomPrompt="1"/>
          </p:nvPr>
        </p:nvSpPr>
        <p:spPr>
          <a:xfrm>
            <a:off x="4181179" y="4420460"/>
            <a:ext cx="1183179" cy="492025"/>
          </a:xfrm>
          <a:prstGeom prst="rect">
            <a:avLst/>
          </a:prstGeom>
        </p:spPr>
        <p:txBody>
          <a:bodyPr anchor="ctr"/>
          <a:lstStyle>
            <a:lvl1pPr marL="0" indent="0" algn="ctr">
              <a:lnSpc>
                <a:spcPct val="100000"/>
              </a:lnSpc>
              <a:buNone/>
              <a:defRPr sz="1200" cap="all" spc="200" baseline="0">
                <a:solidFill>
                  <a:schemeClr val="accent1">
                    <a:lumMod val="20000"/>
                    <a:lumOff val="80000"/>
                  </a:schemeClr>
                </a:solidFill>
                <a:latin typeface="+mj-lt"/>
              </a:defRPr>
            </a:lvl1pPr>
          </a:lstStyle>
          <a:p>
            <a:pPr lvl="0"/>
            <a:r>
              <a:rPr lang="en-US"/>
              <a:t>Click to add name</a:t>
            </a:r>
          </a:p>
        </p:txBody>
      </p:sp>
      <p:sp>
        <p:nvSpPr>
          <p:cNvPr id="13" name="Text Placeholder 14">
            <a:extLst>
              <a:ext uri="{FF2B5EF4-FFF2-40B4-BE49-F238E27FC236}">
                <a16:creationId xmlns:a16="http://schemas.microsoft.com/office/drawing/2014/main" id="{D84B55A2-EE63-46F3-80EA-C4F512388C1B}"/>
              </a:ext>
            </a:extLst>
          </p:cNvPr>
          <p:cNvSpPr>
            <a:spLocks noGrp="1"/>
          </p:cNvSpPr>
          <p:nvPr>
            <p:ph type="body" sz="quarter" idx="22" hasCustomPrompt="1"/>
          </p:nvPr>
        </p:nvSpPr>
        <p:spPr>
          <a:xfrm>
            <a:off x="2643702" y="4552190"/>
            <a:ext cx="1183179" cy="492025"/>
          </a:xfrm>
          <a:prstGeom prst="rect">
            <a:avLst/>
          </a:prstGeom>
        </p:spPr>
        <p:txBody>
          <a:bodyPr anchor="ctr"/>
          <a:lstStyle>
            <a:lvl1pPr marL="0" indent="0" algn="ctr">
              <a:lnSpc>
                <a:spcPct val="100000"/>
              </a:lnSpc>
              <a:buNone/>
              <a:defRPr sz="1200" cap="all" spc="200" baseline="0">
                <a:solidFill>
                  <a:schemeClr val="accent6">
                    <a:lumMod val="40000"/>
                    <a:lumOff val="60000"/>
                  </a:schemeClr>
                </a:solidFill>
                <a:latin typeface="+mj-lt"/>
              </a:defRPr>
            </a:lvl1pPr>
          </a:lstStyle>
          <a:p>
            <a:pPr lvl="0"/>
            <a:r>
              <a:rPr lang="en-US"/>
              <a:t>Click to add name</a:t>
            </a:r>
          </a:p>
        </p:txBody>
      </p:sp>
      <p:sp>
        <p:nvSpPr>
          <p:cNvPr id="14" name="Text Placeholder 14">
            <a:extLst>
              <a:ext uri="{FF2B5EF4-FFF2-40B4-BE49-F238E27FC236}">
                <a16:creationId xmlns:a16="http://schemas.microsoft.com/office/drawing/2014/main" id="{EDED8D5C-7B18-4E79-B6B4-E59FAC3A83D5}"/>
              </a:ext>
            </a:extLst>
          </p:cNvPr>
          <p:cNvSpPr>
            <a:spLocks noGrp="1"/>
          </p:cNvSpPr>
          <p:nvPr>
            <p:ph type="body" sz="quarter" idx="23" hasCustomPrompt="1"/>
          </p:nvPr>
        </p:nvSpPr>
        <p:spPr>
          <a:xfrm>
            <a:off x="6400052" y="4120885"/>
            <a:ext cx="1183179" cy="492025"/>
          </a:xfrm>
          <a:prstGeom prst="rect">
            <a:avLst/>
          </a:prstGeom>
        </p:spPr>
        <p:txBody>
          <a:bodyPr anchor="ctr"/>
          <a:lstStyle>
            <a:lvl1pPr marL="0" indent="0" algn="ctr">
              <a:lnSpc>
                <a:spcPct val="100000"/>
              </a:lnSpc>
              <a:buNone/>
              <a:defRPr sz="1200" cap="all" spc="200" baseline="0">
                <a:solidFill>
                  <a:schemeClr val="accent1">
                    <a:lumMod val="40000"/>
                    <a:lumOff val="60000"/>
                  </a:schemeClr>
                </a:solidFill>
                <a:latin typeface="+mj-lt"/>
              </a:defRPr>
            </a:lvl1pPr>
          </a:lstStyle>
          <a:p>
            <a:pPr lvl="0"/>
            <a:r>
              <a:rPr lang="en-US"/>
              <a:t>Click to add name</a:t>
            </a:r>
          </a:p>
        </p:txBody>
      </p:sp>
      <p:sp>
        <p:nvSpPr>
          <p:cNvPr id="15" name="Text Placeholder 14">
            <a:extLst>
              <a:ext uri="{FF2B5EF4-FFF2-40B4-BE49-F238E27FC236}">
                <a16:creationId xmlns:a16="http://schemas.microsoft.com/office/drawing/2014/main" id="{E8B6D903-1EAA-44AD-A3D8-6256873B7A22}"/>
              </a:ext>
            </a:extLst>
          </p:cNvPr>
          <p:cNvSpPr>
            <a:spLocks noGrp="1"/>
          </p:cNvSpPr>
          <p:nvPr>
            <p:ph type="body" sz="quarter" idx="25" hasCustomPrompt="1"/>
          </p:nvPr>
        </p:nvSpPr>
        <p:spPr>
          <a:xfrm>
            <a:off x="2545032" y="3467155"/>
            <a:ext cx="1209143" cy="492025"/>
          </a:xfrm>
          <a:prstGeom prst="rect">
            <a:avLst/>
          </a:prstGeom>
        </p:spPr>
        <p:txBody>
          <a:bodyPr anchor="ctr"/>
          <a:lstStyle>
            <a:lvl1pPr marL="0" indent="0" algn="ctr">
              <a:lnSpc>
                <a:spcPct val="100000"/>
              </a:lnSpc>
              <a:buNone/>
              <a:defRPr sz="1000" cap="all" spc="200" baseline="0">
                <a:solidFill>
                  <a:schemeClr val="accent5"/>
                </a:solidFill>
                <a:latin typeface="+mj-lt"/>
              </a:defRPr>
            </a:lvl1pPr>
          </a:lstStyle>
          <a:p>
            <a:pPr lvl="0"/>
            <a:r>
              <a:rPr lang="en-US"/>
              <a:t>Click to add name</a:t>
            </a:r>
          </a:p>
        </p:txBody>
      </p:sp>
      <p:cxnSp>
        <p:nvCxnSpPr>
          <p:cNvPr id="16" name="Straight Connector 15">
            <a:extLst>
              <a:ext uri="{FF2B5EF4-FFF2-40B4-BE49-F238E27FC236}">
                <a16:creationId xmlns:a16="http://schemas.microsoft.com/office/drawing/2014/main" id="{8914974F-EEEB-4FDB-B605-14B6199844BA}"/>
              </a:ext>
            </a:extLst>
          </p:cNvPr>
          <p:cNvCxnSpPr>
            <a:cxnSpLocks/>
          </p:cNvCxnSpPr>
          <p:nvPr userDrawn="1"/>
        </p:nvCxnSpPr>
        <p:spPr>
          <a:xfrm>
            <a:off x="3758002" y="3713168"/>
            <a:ext cx="4683649"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4FCFFB4C-5408-479D-88E2-42F8897706C7}"/>
              </a:ext>
            </a:extLst>
          </p:cNvPr>
          <p:cNvCxnSpPr>
            <a:cxnSpLocks/>
          </p:cNvCxnSpPr>
          <p:nvPr userDrawn="1"/>
        </p:nvCxnSpPr>
        <p:spPr>
          <a:xfrm flipV="1">
            <a:off x="6091322" y="2030298"/>
            <a:ext cx="4678" cy="3376818"/>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18" name="Text Placeholder 14">
            <a:extLst>
              <a:ext uri="{FF2B5EF4-FFF2-40B4-BE49-F238E27FC236}">
                <a16:creationId xmlns:a16="http://schemas.microsoft.com/office/drawing/2014/main" id="{9D316786-C25C-4139-9C9E-B55FEA3C4AC0}"/>
              </a:ext>
            </a:extLst>
          </p:cNvPr>
          <p:cNvSpPr>
            <a:spLocks noGrp="1"/>
          </p:cNvSpPr>
          <p:nvPr>
            <p:ph type="body" sz="quarter" idx="26" hasCustomPrompt="1"/>
          </p:nvPr>
        </p:nvSpPr>
        <p:spPr>
          <a:xfrm>
            <a:off x="6754219" y="2067508"/>
            <a:ext cx="1706965" cy="1048575"/>
          </a:xfrm>
          <a:prstGeom prst="rect">
            <a:avLst/>
          </a:prstGeom>
        </p:spPr>
        <p:txBody>
          <a:bodyPr anchor="ctr"/>
          <a:lstStyle>
            <a:lvl1pPr marL="0" indent="0" algn="ctr">
              <a:lnSpc>
                <a:spcPct val="100000"/>
              </a:lnSpc>
              <a:buNone/>
              <a:defRPr sz="1600" cap="all" spc="200" baseline="0">
                <a:solidFill>
                  <a:schemeClr val="bg1"/>
                </a:solidFill>
                <a:latin typeface="+mj-lt"/>
              </a:defRPr>
            </a:lvl1pPr>
          </a:lstStyle>
          <a:p>
            <a:pPr lvl="0"/>
            <a:r>
              <a:rPr lang="en-US"/>
              <a:t>Click to add name</a:t>
            </a:r>
          </a:p>
        </p:txBody>
      </p:sp>
      <p:sp>
        <p:nvSpPr>
          <p:cNvPr id="20" name="Text Placeholder 14">
            <a:extLst>
              <a:ext uri="{FF2B5EF4-FFF2-40B4-BE49-F238E27FC236}">
                <a16:creationId xmlns:a16="http://schemas.microsoft.com/office/drawing/2014/main" id="{DC43FD24-D855-40FC-85C4-87ED3F64AA2C}"/>
              </a:ext>
            </a:extLst>
          </p:cNvPr>
          <p:cNvSpPr>
            <a:spLocks noGrp="1"/>
          </p:cNvSpPr>
          <p:nvPr>
            <p:ph type="body" sz="quarter" idx="24" hasCustomPrompt="1"/>
          </p:nvPr>
        </p:nvSpPr>
        <p:spPr>
          <a:xfrm>
            <a:off x="7860695" y="4820889"/>
            <a:ext cx="1183179" cy="492025"/>
          </a:xfrm>
          <a:prstGeom prst="rect">
            <a:avLst/>
          </a:prstGeom>
        </p:spPr>
        <p:txBody>
          <a:bodyPr anchor="ctr"/>
          <a:lstStyle>
            <a:lvl1pPr marL="0" indent="0" algn="ctr">
              <a:lnSpc>
                <a:spcPct val="100000"/>
              </a:lnSpc>
              <a:buNone/>
              <a:defRPr sz="1200" cap="all" spc="200" baseline="0">
                <a:solidFill>
                  <a:schemeClr val="accent4"/>
                </a:solidFill>
                <a:latin typeface="+mj-lt"/>
              </a:defRPr>
            </a:lvl1pPr>
          </a:lstStyle>
          <a:p>
            <a:pPr lvl="0"/>
            <a:r>
              <a:rPr lang="en-US"/>
              <a:t>Click to add name</a:t>
            </a:r>
          </a:p>
        </p:txBody>
      </p:sp>
      <p:sp>
        <p:nvSpPr>
          <p:cNvPr id="2" name="Title 1">
            <a:extLst>
              <a:ext uri="{FF2B5EF4-FFF2-40B4-BE49-F238E27FC236}">
                <a16:creationId xmlns:a16="http://schemas.microsoft.com/office/drawing/2014/main" id="{2C07A013-A59B-4367-9832-ED55A6D25280}"/>
              </a:ext>
            </a:extLst>
          </p:cNvPr>
          <p:cNvSpPr>
            <a:spLocks noGrp="1"/>
          </p:cNvSpPr>
          <p:nvPr>
            <p:ph type="title" hasCustomPrompt="1"/>
          </p:nvPr>
        </p:nvSpPr>
        <p:spPr>
          <a:xfrm>
            <a:off x="794508" y="715939"/>
            <a:ext cx="4864608" cy="365760"/>
          </a:xfrm>
        </p:spPr>
        <p:txBody>
          <a:bodyPr anchor="t">
            <a:noAutofit/>
          </a:bodyPr>
          <a:lstStyle>
            <a:lvl1pPr>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328588519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Growth Strategy">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D1F00DA-5D59-4EDE-BA9C-D312B3FBBAFD}"/>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a:extLst>
              <a:ext uri="{FF2B5EF4-FFF2-40B4-BE49-F238E27FC236}">
                <a16:creationId xmlns:a16="http://schemas.microsoft.com/office/drawing/2014/main" id="{94C3578F-2A0F-4E30-AF4A-8F796929EE04}"/>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01F6CA51-E5DC-4FC3-92F6-D5EC783C0A8A}"/>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1A10E530-F1C5-4166-A95F-3F8D022CCD74}"/>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11" name="Text Placeholder 14">
            <a:extLst>
              <a:ext uri="{FF2B5EF4-FFF2-40B4-BE49-F238E27FC236}">
                <a16:creationId xmlns:a16="http://schemas.microsoft.com/office/drawing/2014/main" id="{191453D1-9488-4F30-8223-1CB500BDC2F1}"/>
              </a:ext>
            </a:extLst>
          </p:cNvPr>
          <p:cNvSpPr>
            <a:spLocks noGrp="1"/>
          </p:cNvSpPr>
          <p:nvPr>
            <p:ph type="body" sz="quarter" idx="19" hasCustomPrompt="1"/>
          </p:nvPr>
        </p:nvSpPr>
        <p:spPr>
          <a:xfrm>
            <a:off x="2452699" y="1592681"/>
            <a:ext cx="7306060" cy="393427"/>
          </a:xfrm>
          <a:prstGeom prst="rect">
            <a:avLst/>
          </a:prstGeom>
        </p:spPr>
        <p:txBody>
          <a:bodyPr>
            <a:normAutofit/>
          </a:bodyPr>
          <a:lstStyle>
            <a:lvl1pPr marL="0" indent="0" algn="ctr">
              <a:buNone/>
              <a:defRPr sz="1800" cap="none" spc="200" baseline="0">
                <a:solidFill>
                  <a:schemeClr val="bg1"/>
                </a:solidFill>
                <a:latin typeface="Posterama" panose="020B0504020200020000" pitchFamily="34" charset="0"/>
                <a:cs typeface="Posterama" panose="020B0504020200020000" pitchFamily="34" charset="0"/>
              </a:defRPr>
            </a:lvl1pPr>
          </a:lstStyle>
          <a:p>
            <a:pPr lvl="0"/>
            <a:r>
              <a:rPr lang="en-US"/>
              <a:t>Add subtitle</a:t>
            </a:r>
          </a:p>
        </p:txBody>
      </p:sp>
      <p:sp>
        <p:nvSpPr>
          <p:cNvPr id="12" name="Text Placeholder 14">
            <a:extLst>
              <a:ext uri="{FF2B5EF4-FFF2-40B4-BE49-F238E27FC236}">
                <a16:creationId xmlns:a16="http://schemas.microsoft.com/office/drawing/2014/main" id="{4882AD8A-D4BD-4E12-8458-AC021F93B15C}"/>
              </a:ext>
            </a:extLst>
          </p:cNvPr>
          <p:cNvSpPr>
            <a:spLocks noGrp="1"/>
          </p:cNvSpPr>
          <p:nvPr>
            <p:ph type="body" sz="quarter" idx="26" hasCustomPrompt="1"/>
          </p:nvPr>
        </p:nvSpPr>
        <p:spPr>
          <a:xfrm>
            <a:off x="1973698" y="3031460"/>
            <a:ext cx="1975104" cy="868680"/>
          </a:xfrm>
          <a:prstGeom prst="rect">
            <a:avLst/>
          </a:prstGeom>
          <a:ln w="25400">
            <a:solidFill>
              <a:schemeClr val="accent6"/>
            </a:solidFill>
          </a:ln>
        </p:spPr>
        <p:txBody>
          <a:bodyPr anchor="ctr"/>
          <a:lstStyle>
            <a:lvl1pPr marL="0" indent="0" algn="ctr">
              <a:lnSpc>
                <a:spcPct val="100000"/>
              </a:lnSpc>
              <a:buNone/>
              <a:defRPr sz="1600" cap="all" spc="200" baseline="0">
                <a:solidFill>
                  <a:schemeClr val="accent6"/>
                </a:solidFill>
                <a:latin typeface="+mj-lt"/>
              </a:defRPr>
            </a:lvl1pPr>
          </a:lstStyle>
          <a:p>
            <a:pPr lvl="0"/>
            <a:r>
              <a:rPr lang="en-US" dirty="0"/>
              <a:t>Click to add name</a:t>
            </a:r>
          </a:p>
        </p:txBody>
      </p:sp>
      <p:sp>
        <p:nvSpPr>
          <p:cNvPr id="13" name="Text Placeholder 14">
            <a:extLst>
              <a:ext uri="{FF2B5EF4-FFF2-40B4-BE49-F238E27FC236}">
                <a16:creationId xmlns:a16="http://schemas.microsoft.com/office/drawing/2014/main" id="{3DF3AAFC-DA9A-4A72-BBF9-5A097BC5950E}"/>
              </a:ext>
            </a:extLst>
          </p:cNvPr>
          <p:cNvSpPr>
            <a:spLocks noGrp="1"/>
          </p:cNvSpPr>
          <p:nvPr>
            <p:ph type="body" sz="quarter" idx="27" hasCustomPrompt="1"/>
          </p:nvPr>
        </p:nvSpPr>
        <p:spPr>
          <a:xfrm>
            <a:off x="5202976" y="3031460"/>
            <a:ext cx="1975104" cy="868680"/>
          </a:xfrm>
          <a:prstGeom prst="rect">
            <a:avLst/>
          </a:prstGeom>
          <a:ln w="25400">
            <a:solidFill>
              <a:schemeClr val="accent6"/>
            </a:solidFill>
          </a:ln>
        </p:spPr>
        <p:txBody>
          <a:bodyPr anchor="ctr"/>
          <a:lstStyle>
            <a:lvl1pPr marL="0" indent="0" algn="ctr">
              <a:lnSpc>
                <a:spcPct val="100000"/>
              </a:lnSpc>
              <a:buNone/>
              <a:defRPr sz="1600" cap="all" spc="200" baseline="0">
                <a:solidFill>
                  <a:schemeClr val="accent6"/>
                </a:solidFill>
                <a:latin typeface="+mj-lt"/>
              </a:defRPr>
            </a:lvl1pPr>
          </a:lstStyle>
          <a:p>
            <a:pPr lvl="0"/>
            <a:r>
              <a:rPr lang="en-US" dirty="0"/>
              <a:t>Click to add name</a:t>
            </a:r>
          </a:p>
        </p:txBody>
      </p:sp>
      <p:sp>
        <p:nvSpPr>
          <p:cNvPr id="14" name="Text Placeholder 14">
            <a:extLst>
              <a:ext uri="{FF2B5EF4-FFF2-40B4-BE49-F238E27FC236}">
                <a16:creationId xmlns:a16="http://schemas.microsoft.com/office/drawing/2014/main" id="{2FF48EEE-6AEC-4E37-AD5C-EEB74BA0CEDB}"/>
              </a:ext>
            </a:extLst>
          </p:cNvPr>
          <p:cNvSpPr>
            <a:spLocks noGrp="1"/>
          </p:cNvSpPr>
          <p:nvPr>
            <p:ph type="body" sz="quarter" idx="28" hasCustomPrompt="1"/>
          </p:nvPr>
        </p:nvSpPr>
        <p:spPr>
          <a:xfrm>
            <a:off x="8346652" y="3031460"/>
            <a:ext cx="1975104" cy="868680"/>
          </a:xfrm>
          <a:prstGeom prst="rect">
            <a:avLst/>
          </a:prstGeom>
          <a:ln w="25400">
            <a:solidFill>
              <a:schemeClr val="accent6"/>
            </a:solidFill>
          </a:ln>
        </p:spPr>
        <p:txBody>
          <a:bodyPr anchor="ctr"/>
          <a:lstStyle>
            <a:lvl1pPr marL="0" indent="0" algn="ctr">
              <a:lnSpc>
                <a:spcPct val="100000"/>
              </a:lnSpc>
              <a:buNone/>
              <a:defRPr sz="1600" cap="all" spc="200" baseline="0">
                <a:solidFill>
                  <a:schemeClr val="accent6"/>
                </a:solidFill>
                <a:latin typeface="+mj-lt"/>
              </a:defRPr>
            </a:lvl1pPr>
          </a:lstStyle>
          <a:p>
            <a:pPr lvl="0"/>
            <a:r>
              <a:rPr lang="en-US" dirty="0"/>
              <a:t>Click to add name</a:t>
            </a:r>
          </a:p>
        </p:txBody>
      </p:sp>
      <p:sp>
        <p:nvSpPr>
          <p:cNvPr id="15" name="Text Placeholder 14">
            <a:extLst>
              <a:ext uri="{FF2B5EF4-FFF2-40B4-BE49-F238E27FC236}">
                <a16:creationId xmlns:a16="http://schemas.microsoft.com/office/drawing/2014/main" id="{32066EA2-51F1-4F13-8E1B-89600E879074}"/>
              </a:ext>
            </a:extLst>
          </p:cNvPr>
          <p:cNvSpPr>
            <a:spLocks noGrp="1"/>
          </p:cNvSpPr>
          <p:nvPr>
            <p:ph type="body" sz="quarter" idx="13" hasCustomPrompt="1"/>
          </p:nvPr>
        </p:nvSpPr>
        <p:spPr>
          <a:xfrm>
            <a:off x="1591695" y="4042386"/>
            <a:ext cx="2743200"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a:t>Click to add text</a:t>
            </a:r>
          </a:p>
        </p:txBody>
      </p:sp>
      <p:sp>
        <p:nvSpPr>
          <p:cNvPr id="16" name="Text Placeholder 14">
            <a:extLst>
              <a:ext uri="{FF2B5EF4-FFF2-40B4-BE49-F238E27FC236}">
                <a16:creationId xmlns:a16="http://schemas.microsoft.com/office/drawing/2014/main" id="{F14EBD1B-595C-4A54-92C8-3C5427E15C45}"/>
              </a:ext>
            </a:extLst>
          </p:cNvPr>
          <p:cNvSpPr>
            <a:spLocks noGrp="1"/>
          </p:cNvSpPr>
          <p:nvPr>
            <p:ph type="body" sz="quarter" idx="29" hasCustomPrompt="1"/>
          </p:nvPr>
        </p:nvSpPr>
        <p:spPr>
          <a:xfrm>
            <a:off x="4820973" y="4042387"/>
            <a:ext cx="2743200"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a:t>Click to add text</a:t>
            </a:r>
          </a:p>
        </p:txBody>
      </p:sp>
      <p:sp>
        <p:nvSpPr>
          <p:cNvPr id="17" name="Text Placeholder 14">
            <a:extLst>
              <a:ext uri="{FF2B5EF4-FFF2-40B4-BE49-F238E27FC236}">
                <a16:creationId xmlns:a16="http://schemas.microsoft.com/office/drawing/2014/main" id="{B64F77B9-03A9-4E3E-B656-D3C0FBE25AB5}"/>
              </a:ext>
            </a:extLst>
          </p:cNvPr>
          <p:cNvSpPr>
            <a:spLocks noGrp="1"/>
          </p:cNvSpPr>
          <p:nvPr>
            <p:ph type="body" sz="quarter" idx="30" hasCustomPrompt="1"/>
          </p:nvPr>
        </p:nvSpPr>
        <p:spPr>
          <a:xfrm>
            <a:off x="7964649" y="4042386"/>
            <a:ext cx="2743200"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a:t>Click to add text</a:t>
            </a:r>
          </a:p>
        </p:txBody>
      </p:sp>
      <p:sp>
        <p:nvSpPr>
          <p:cNvPr id="2" name="Title 1">
            <a:extLst>
              <a:ext uri="{FF2B5EF4-FFF2-40B4-BE49-F238E27FC236}">
                <a16:creationId xmlns:a16="http://schemas.microsoft.com/office/drawing/2014/main" id="{DFFECFB3-5650-476F-BB54-8A2A45F8AE7F}"/>
              </a:ext>
            </a:extLst>
          </p:cNvPr>
          <p:cNvSpPr>
            <a:spLocks noGrp="1"/>
          </p:cNvSpPr>
          <p:nvPr>
            <p:ph type="title" hasCustomPrompt="1"/>
          </p:nvPr>
        </p:nvSpPr>
        <p:spPr>
          <a:xfrm>
            <a:off x="2451534" y="989042"/>
            <a:ext cx="7287768" cy="630936"/>
          </a:xfrm>
        </p:spPr>
        <p:txBody>
          <a:bodyPr anchor="t">
            <a:noAutofit/>
          </a:bodyPr>
          <a:lstStyle>
            <a:lvl1pPr algn="ctr">
              <a:lnSpc>
                <a:spcPct val="125000"/>
              </a:lnSpc>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252198536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raction">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3D91600-3E99-42F4-85C2-60F442CD5E7C}"/>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22" name="Content Placeholder 8">
            <a:extLst>
              <a:ext uri="{FF2B5EF4-FFF2-40B4-BE49-F238E27FC236}">
                <a16:creationId xmlns:a16="http://schemas.microsoft.com/office/drawing/2014/main" id="{30B4BBA3-2E4B-4AF2-8A2B-92DD019631E8}"/>
              </a:ext>
            </a:extLst>
          </p:cNvPr>
          <p:cNvSpPr>
            <a:spLocks noGrp="1"/>
          </p:cNvSpPr>
          <p:nvPr>
            <p:ph sz="quarter" idx="39"/>
          </p:nvPr>
        </p:nvSpPr>
        <p:spPr>
          <a:xfrm>
            <a:off x="6266428" y="2782888"/>
            <a:ext cx="4992567" cy="3436937"/>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14">
            <a:extLst>
              <a:ext uri="{FF2B5EF4-FFF2-40B4-BE49-F238E27FC236}">
                <a16:creationId xmlns:a16="http://schemas.microsoft.com/office/drawing/2014/main" id="{44460CAC-F6F8-43F8-93F5-188B790DEE63}"/>
              </a:ext>
            </a:extLst>
          </p:cNvPr>
          <p:cNvSpPr>
            <a:spLocks noGrp="1"/>
          </p:cNvSpPr>
          <p:nvPr>
            <p:ph type="body" sz="quarter" idx="19" hasCustomPrompt="1"/>
          </p:nvPr>
        </p:nvSpPr>
        <p:spPr>
          <a:xfrm>
            <a:off x="2452699" y="1592681"/>
            <a:ext cx="7306060" cy="393427"/>
          </a:xfrm>
          <a:prstGeom prst="rect">
            <a:avLst/>
          </a:prstGeom>
        </p:spPr>
        <p:txBody>
          <a:bodyPr>
            <a:normAutofit/>
          </a:bodyPr>
          <a:lstStyle>
            <a:lvl1pPr marL="0" indent="0" algn="ctr">
              <a:buNone/>
              <a:defRPr sz="1800" cap="none" spc="200" baseline="0">
                <a:solidFill>
                  <a:schemeClr val="bg1"/>
                </a:solidFill>
                <a:latin typeface="Posterama" panose="020B0504020200020000" pitchFamily="34" charset="0"/>
                <a:cs typeface="Posterama" panose="020B0504020200020000" pitchFamily="34" charset="0"/>
              </a:defRPr>
            </a:lvl1pPr>
          </a:lstStyle>
          <a:p>
            <a:pPr lvl="0"/>
            <a:r>
              <a:rPr lang="en-US"/>
              <a:t>Add subtitle</a:t>
            </a:r>
          </a:p>
        </p:txBody>
      </p:sp>
      <p:sp>
        <p:nvSpPr>
          <p:cNvPr id="3" name="Date Placeholder 2">
            <a:extLst>
              <a:ext uri="{FF2B5EF4-FFF2-40B4-BE49-F238E27FC236}">
                <a16:creationId xmlns:a16="http://schemas.microsoft.com/office/drawing/2014/main" id="{6968D310-58F4-4A10-A286-9B42AECFDD18}"/>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6C868E10-EEA7-4017-B7CA-17B5EB23C4EC}"/>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C2B014CA-8BED-467C-AC80-6DC5B3DDC405}"/>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78" name="Text Placeholder 14">
            <a:extLst>
              <a:ext uri="{FF2B5EF4-FFF2-40B4-BE49-F238E27FC236}">
                <a16:creationId xmlns:a16="http://schemas.microsoft.com/office/drawing/2014/main" id="{2C4E099A-EEE4-40B4-B9B5-32A5A981F951}"/>
              </a:ext>
            </a:extLst>
          </p:cNvPr>
          <p:cNvSpPr>
            <a:spLocks noGrp="1"/>
          </p:cNvSpPr>
          <p:nvPr>
            <p:ph type="body" sz="quarter" idx="36" hasCustomPrompt="1"/>
          </p:nvPr>
        </p:nvSpPr>
        <p:spPr>
          <a:xfrm>
            <a:off x="905410" y="2333977"/>
            <a:ext cx="5007023" cy="448769"/>
          </a:xfrm>
          <a:prstGeom prst="rect">
            <a:avLst/>
          </a:prstGeom>
        </p:spPr>
        <p:txBody>
          <a:bodyPr/>
          <a:lstStyle>
            <a:lvl1pPr marL="0" indent="0" algn="ctr">
              <a:buNone/>
              <a:defRPr sz="1600" cap="all" spc="200" baseline="0">
                <a:solidFill>
                  <a:schemeClr val="accent6"/>
                </a:solidFill>
                <a:latin typeface="+mj-lt"/>
                <a:cs typeface="Posterama" panose="020B0504020200020000" pitchFamily="34" charset="0"/>
              </a:defRPr>
            </a:lvl1pPr>
          </a:lstStyle>
          <a:p>
            <a:pPr lvl="0"/>
            <a:r>
              <a:rPr lang="en-US"/>
              <a:t>Click to add title</a:t>
            </a:r>
          </a:p>
        </p:txBody>
      </p:sp>
      <p:sp>
        <p:nvSpPr>
          <p:cNvPr id="79" name="Text Placeholder 14">
            <a:extLst>
              <a:ext uri="{FF2B5EF4-FFF2-40B4-BE49-F238E27FC236}">
                <a16:creationId xmlns:a16="http://schemas.microsoft.com/office/drawing/2014/main" id="{51338F1A-6EF2-4AA5-9EE8-628C9D57C270}"/>
              </a:ext>
            </a:extLst>
          </p:cNvPr>
          <p:cNvSpPr>
            <a:spLocks noGrp="1"/>
          </p:cNvSpPr>
          <p:nvPr>
            <p:ph type="body" sz="quarter" idx="37" hasCustomPrompt="1"/>
          </p:nvPr>
        </p:nvSpPr>
        <p:spPr>
          <a:xfrm>
            <a:off x="6279569" y="2339781"/>
            <a:ext cx="4993148" cy="448769"/>
          </a:xfrm>
          <a:prstGeom prst="rect">
            <a:avLst/>
          </a:prstGeom>
        </p:spPr>
        <p:txBody>
          <a:bodyPr/>
          <a:lstStyle>
            <a:lvl1pPr marL="0" indent="0" algn="ctr">
              <a:buNone/>
              <a:defRPr sz="1600" cap="all" spc="200" baseline="0">
                <a:solidFill>
                  <a:schemeClr val="accent6"/>
                </a:solidFill>
                <a:latin typeface="+mj-lt"/>
                <a:cs typeface="Posterama" panose="020B0504020200020000" pitchFamily="34" charset="0"/>
              </a:defRPr>
            </a:lvl1pPr>
          </a:lstStyle>
          <a:p>
            <a:pPr lvl="0"/>
            <a:r>
              <a:rPr lang="en-US"/>
              <a:t>Click to add title</a:t>
            </a:r>
          </a:p>
        </p:txBody>
      </p:sp>
      <p:sp>
        <p:nvSpPr>
          <p:cNvPr id="19" name="Title 1">
            <a:extLst>
              <a:ext uri="{FF2B5EF4-FFF2-40B4-BE49-F238E27FC236}">
                <a16:creationId xmlns:a16="http://schemas.microsoft.com/office/drawing/2014/main" id="{DF744EAD-73E9-49F3-9CA4-9A344EB625D9}"/>
              </a:ext>
            </a:extLst>
          </p:cNvPr>
          <p:cNvSpPr>
            <a:spLocks noGrp="1"/>
          </p:cNvSpPr>
          <p:nvPr>
            <p:ph type="title" hasCustomPrompt="1"/>
          </p:nvPr>
        </p:nvSpPr>
        <p:spPr>
          <a:xfrm>
            <a:off x="2451534" y="989042"/>
            <a:ext cx="7287768" cy="630936"/>
          </a:xfrm>
        </p:spPr>
        <p:txBody>
          <a:bodyPr anchor="t">
            <a:noAutofit/>
          </a:bodyPr>
          <a:lstStyle>
            <a:lvl1pPr algn="ctr">
              <a:lnSpc>
                <a:spcPct val="125000"/>
              </a:lnSpc>
              <a:defRPr sz="2800">
                <a:ln w="19050">
                  <a:solidFill>
                    <a:schemeClr val="bg1"/>
                  </a:solidFill>
                </a:ln>
              </a:defRPr>
            </a:lvl1pPr>
          </a:lstStyle>
          <a:p>
            <a:r>
              <a:rPr lang="en-US" dirty="0"/>
              <a:t>Click to add title</a:t>
            </a:r>
          </a:p>
        </p:txBody>
      </p:sp>
      <p:sp>
        <p:nvSpPr>
          <p:cNvPr id="9" name="Content Placeholder 8">
            <a:extLst>
              <a:ext uri="{FF2B5EF4-FFF2-40B4-BE49-F238E27FC236}">
                <a16:creationId xmlns:a16="http://schemas.microsoft.com/office/drawing/2014/main" id="{ACB4710E-545B-4940-B69A-359188335AD3}"/>
              </a:ext>
            </a:extLst>
          </p:cNvPr>
          <p:cNvSpPr>
            <a:spLocks noGrp="1"/>
          </p:cNvSpPr>
          <p:nvPr>
            <p:ph sz="quarter" idx="38"/>
          </p:nvPr>
        </p:nvSpPr>
        <p:spPr>
          <a:xfrm>
            <a:off x="919283" y="2782888"/>
            <a:ext cx="4992567" cy="3436937"/>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5027024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Year Action Plan">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9533791-52F7-40F6-B230-7BF6C505CCD6}"/>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a:extLst>
              <a:ext uri="{FF2B5EF4-FFF2-40B4-BE49-F238E27FC236}">
                <a16:creationId xmlns:a16="http://schemas.microsoft.com/office/drawing/2014/main" id="{DE68A0C5-BEED-4BC5-ACD5-3F28EDE19EE3}"/>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B35EA781-4C22-4390-A03C-CA5DCCB7A2B1}"/>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6FE694A4-07AC-48C4-A560-162C1F4ECD49}"/>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16" name="Text Placeholder 14">
            <a:extLst>
              <a:ext uri="{FF2B5EF4-FFF2-40B4-BE49-F238E27FC236}">
                <a16:creationId xmlns:a16="http://schemas.microsoft.com/office/drawing/2014/main" id="{2A6B27A0-0449-46AE-A770-EBB281A1A953}"/>
              </a:ext>
            </a:extLst>
          </p:cNvPr>
          <p:cNvSpPr>
            <a:spLocks noGrp="1"/>
          </p:cNvSpPr>
          <p:nvPr>
            <p:ph type="body" sz="quarter" idx="17" hasCustomPrompt="1"/>
          </p:nvPr>
        </p:nvSpPr>
        <p:spPr>
          <a:xfrm>
            <a:off x="1712346"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17" name="Text Placeholder 14">
            <a:extLst>
              <a:ext uri="{FF2B5EF4-FFF2-40B4-BE49-F238E27FC236}">
                <a16:creationId xmlns:a16="http://schemas.microsoft.com/office/drawing/2014/main" id="{1E70DE9B-2CDE-44B6-9307-FC12D873CA40}"/>
              </a:ext>
            </a:extLst>
          </p:cNvPr>
          <p:cNvSpPr>
            <a:spLocks noGrp="1"/>
          </p:cNvSpPr>
          <p:nvPr>
            <p:ph type="body" sz="quarter" idx="18" hasCustomPrompt="1"/>
          </p:nvPr>
        </p:nvSpPr>
        <p:spPr>
          <a:xfrm>
            <a:off x="2501761"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18" name="Text Placeholder 14">
            <a:extLst>
              <a:ext uri="{FF2B5EF4-FFF2-40B4-BE49-F238E27FC236}">
                <a16:creationId xmlns:a16="http://schemas.microsoft.com/office/drawing/2014/main" id="{123B5183-98F9-43BF-BE37-2AE0A049EA8B}"/>
              </a:ext>
            </a:extLst>
          </p:cNvPr>
          <p:cNvSpPr>
            <a:spLocks noGrp="1"/>
          </p:cNvSpPr>
          <p:nvPr>
            <p:ph type="body" sz="quarter" idx="19" hasCustomPrompt="1"/>
          </p:nvPr>
        </p:nvSpPr>
        <p:spPr>
          <a:xfrm>
            <a:off x="3291176"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19" name="Text Placeholder 14">
            <a:extLst>
              <a:ext uri="{FF2B5EF4-FFF2-40B4-BE49-F238E27FC236}">
                <a16:creationId xmlns:a16="http://schemas.microsoft.com/office/drawing/2014/main" id="{49DAB7F1-F6E7-4F92-B252-D9B81196A3A9}"/>
              </a:ext>
            </a:extLst>
          </p:cNvPr>
          <p:cNvSpPr>
            <a:spLocks noGrp="1"/>
          </p:cNvSpPr>
          <p:nvPr>
            <p:ph type="body" sz="quarter" idx="20" hasCustomPrompt="1"/>
          </p:nvPr>
        </p:nvSpPr>
        <p:spPr>
          <a:xfrm>
            <a:off x="4080591"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0" name="Text Placeholder 14">
            <a:extLst>
              <a:ext uri="{FF2B5EF4-FFF2-40B4-BE49-F238E27FC236}">
                <a16:creationId xmlns:a16="http://schemas.microsoft.com/office/drawing/2014/main" id="{4037F0E4-C57B-4033-B973-C69A03D97024}"/>
              </a:ext>
            </a:extLst>
          </p:cNvPr>
          <p:cNvSpPr>
            <a:spLocks noGrp="1"/>
          </p:cNvSpPr>
          <p:nvPr>
            <p:ph type="body" sz="quarter" idx="21" hasCustomPrompt="1"/>
          </p:nvPr>
        </p:nvSpPr>
        <p:spPr>
          <a:xfrm>
            <a:off x="4810807" y="3170170"/>
            <a:ext cx="61531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1" name="Text Placeholder 14">
            <a:extLst>
              <a:ext uri="{FF2B5EF4-FFF2-40B4-BE49-F238E27FC236}">
                <a16:creationId xmlns:a16="http://schemas.microsoft.com/office/drawing/2014/main" id="{85DAD742-736F-42D3-99FC-6046CF57A7A3}"/>
              </a:ext>
            </a:extLst>
          </p:cNvPr>
          <p:cNvSpPr>
            <a:spLocks noGrp="1"/>
          </p:cNvSpPr>
          <p:nvPr>
            <p:ph type="body" sz="quarter" idx="22" hasCustomPrompt="1"/>
          </p:nvPr>
        </p:nvSpPr>
        <p:spPr>
          <a:xfrm>
            <a:off x="5659421"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2" name="Text Placeholder 14">
            <a:extLst>
              <a:ext uri="{FF2B5EF4-FFF2-40B4-BE49-F238E27FC236}">
                <a16:creationId xmlns:a16="http://schemas.microsoft.com/office/drawing/2014/main" id="{53EC6732-F61D-431C-88C9-BAA5039B6BB6}"/>
              </a:ext>
            </a:extLst>
          </p:cNvPr>
          <p:cNvSpPr>
            <a:spLocks noGrp="1"/>
          </p:cNvSpPr>
          <p:nvPr>
            <p:ph type="body" sz="quarter" idx="23" hasCustomPrompt="1"/>
          </p:nvPr>
        </p:nvSpPr>
        <p:spPr>
          <a:xfrm>
            <a:off x="6448836"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3" name="Text Placeholder 14">
            <a:extLst>
              <a:ext uri="{FF2B5EF4-FFF2-40B4-BE49-F238E27FC236}">
                <a16:creationId xmlns:a16="http://schemas.microsoft.com/office/drawing/2014/main" id="{B8218F9A-C149-4D30-8437-B9D8C0DAF1D1}"/>
              </a:ext>
            </a:extLst>
          </p:cNvPr>
          <p:cNvSpPr>
            <a:spLocks noGrp="1"/>
          </p:cNvSpPr>
          <p:nvPr>
            <p:ph type="body" sz="quarter" idx="24" hasCustomPrompt="1"/>
          </p:nvPr>
        </p:nvSpPr>
        <p:spPr>
          <a:xfrm>
            <a:off x="7238251"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4" name="Text Placeholder 14">
            <a:extLst>
              <a:ext uri="{FF2B5EF4-FFF2-40B4-BE49-F238E27FC236}">
                <a16:creationId xmlns:a16="http://schemas.microsoft.com/office/drawing/2014/main" id="{BCA166BB-F293-4289-B0EB-57580EC9608B}"/>
              </a:ext>
            </a:extLst>
          </p:cNvPr>
          <p:cNvSpPr>
            <a:spLocks noGrp="1"/>
          </p:cNvSpPr>
          <p:nvPr>
            <p:ph type="body" sz="quarter" idx="25" hasCustomPrompt="1"/>
          </p:nvPr>
        </p:nvSpPr>
        <p:spPr>
          <a:xfrm>
            <a:off x="8027666"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5" name="Text Placeholder 14">
            <a:extLst>
              <a:ext uri="{FF2B5EF4-FFF2-40B4-BE49-F238E27FC236}">
                <a16:creationId xmlns:a16="http://schemas.microsoft.com/office/drawing/2014/main" id="{77397369-CCB5-450E-8FD1-46B3B54F6B89}"/>
              </a:ext>
            </a:extLst>
          </p:cNvPr>
          <p:cNvSpPr>
            <a:spLocks noGrp="1"/>
          </p:cNvSpPr>
          <p:nvPr>
            <p:ph type="body" sz="quarter" idx="26" hasCustomPrompt="1"/>
          </p:nvPr>
        </p:nvSpPr>
        <p:spPr>
          <a:xfrm>
            <a:off x="8817081"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6" name="Text Placeholder 14">
            <a:extLst>
              <a:ext uri="{FF2B5EF4-FFF2-40B4-BE49-F238E27FC236}">
                <a16:creationId xmlns:a16="http://schemas.microsoft.com/office/drawing/2014/main" id="{78252082-BCF2-4955-B695-35F48EF76FD9}"/>
              </a:ext>
            </a:extLst>
          </p:cNvPr>
          <p:cNvSpPr>
            <a:spLocks noGrp="1"/>
          </p:cNvSpPr>
          <p:nvPr>
            <p:ph type="body" sz="quarter" idx="27" hasCustomPrompt="1"/>
          </p:nvPr>
        </p:nvSpPr>
        <p:spPr>
          <a:xfrm>
            <a:off x="9606496"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7" name="Text Placeholder 14">
            <a:extLst>
              <a:ext uri="{FF2B5EF4-FFF2-40B4-BE49-F238E27FC236}">
                <a16:creationId xmlns:a16="http://schemas.microsoft.com/office/drawing/2014/main" id="{AF998D11-3FAA-4712-8C34-404C1BDCECBD}"/>
              </a:ext>
            </a:extLst>
          </p:cNvPr>
          <p:cNvSpPr>
            <a:spLocks noGrp="1"/>
          </p:cNvSpPr>
          <p:nvPr>
            <p:ph type="body" sz="quarter" idx="28" hasCustomPrompt="1"/>
          </p:nvPr>
        </p:nvSpPr>
        <p:spPr>
          <a:xfrm>
            <a:off x="10395907"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8" name="Text Placeholder 14">
            <a:extLst>
              <a:ext uri="{FF2B5EF4-FFF2-40B4-BE49-F238E27FC236}">
                <a16:creationId xmlns:a16="http://schemas.microsoft.com/office/drawing/2014/main" id="{2AA33C54-3898-452E-979F-F1B5853E737C}"/>
              </a:ext>
            </a:extLst>
          </p:cNvPr>
          <p:cNvSpPr>
            <a:spLocks noGrp="1"/>
          </p:cNvSpPr>
          <p:nvPr>
            <p:ph type="body" sz="quarter" idx="29" hasCustomPrompt="1"/>
          </p:nvPr>
        </p:nvSpPr>
        <p:spPr>
          <a:xfrm>
            <a:off x="1712346"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9" name="Text Placeholder 14">
            <a:extLst>
              <a:ext uri="{FF2B5EF4-FFF2-40B4-BE49-F238E27FC236}">
                <a16:creationId xmlns:a16="http://schemas.microsoft.com/office/drawing/2014/main" id="{0569AA0A-65D1-4456-9A14-327E6CE6DF6A}"/>
              </a:ext>
            </a:extLst>
          </p:cNvPr>
          <p:cNvSpPr>
            <a:spLocks noGrp="1"/>
          </p:cNvSpPr>
          <p:nvPr>
            <p:ph type="body" sz="quarter" idx="30" hasCustomPrompt="1"/>
          </p:nvPr>
        </p:nvSpPr>
        <p:spPr>
          <a:xfrm>
            <a:off x="2501761"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0" name="Text Placeholder 14">
            <a:extLst>
              <a:ext uri="{FF2B5EF4-FFF2-40B4-BE49-F238E27FC236}">
                <a16:creationId xmlns:a16="http://schemas.microsoft.com/office/drawing/2014/main" id="{028EB91C-9303-4EB3-886A-E5DA884A80FD}"/>
              </a:ext>
            </a:extLst>
          </p:cNvPr>
          <p:cNvSpPr>
            <a:spLocks noGrp="1"/>
          </p:cNvSpPr>
          <p:nvPr>
            <p:ph type="body" sz="quarter" idx="31" hasCustomPrompt="1"/>
          </p:nvPr>
        </p:nvSpPr>
        <p:spPr>
          <a:xfrm>
            <a:off x="3291176"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1" name="Text Placeholder 14">
            <a:extLst>
              <a:ext uri="{FF2B5EF4-FFF2-40B4-BE49-F238E27FC236}">
                <a16:creationId xmlns:a16="http://schemas.microsoft.com/office/drawing/2014/main" id="{4A47908B-3F69-4786-9C40-C12392133F05}"/>
              </a:ext>
            </a:extLst>
          </p:cNvPr>
          <p:cNvSpPr>
            <a:spLocks noGrp="1"/>
          </p:cNvSpPr>
          <p:nvPr>
            <p:ph type="body" sz="quarter" idx="32" hasCustomPrompt="1"/>
          </p:nvPr>
        </p:nvSpPr>
        <p:spPr>
          <a:xfrm>
            <a:off x="4080591"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2" name="Text Placeholder 14">
            <a:extLst>
              <a:ext uri="{FF2B5EF4-FFF2-40B4-BE49-F238E27FC236}">
                <a16:creationId xmlns:a16="http://schemas.microsoft.com/office/drawing/2014/main" id="{378EEBEC-FDBD-4D14-ADCA-4C72B269E993}"/>
              </a:ext>
            </a:extLst>
          </p:cNvPr>
          <p:cNvSpPr>
            <a:spLocks noGrp="1"/>
          </p:cNvSpPr>
          <p:nvPr>
            <p:ph type="body" sz="quarter" idx="33" hasCustomPrompt="1"/>
          </p:nvPr>
        </p:nvSpPr>
        <p:spPr>
          <a:xfrm>
            <a:off x="4810807" y="4871997"/>
            <a:ext cx="61531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3" name="Text Placeholder 14">
            <a:extLst>
              <a:ext uri="{FF2B5EF4-FFF2-40B4-BE49-F238E27FC236}">
                <a16:creationId xmlns:a16="http://schemas.microsoft.com/office/drawing/2014/main" id="{044989A5-8040-43C0-BE05-6A79C3BE6378}"/>
              </a:ext>
            </a:extLst>
          </p:cNvPr>
          <p:cNvSpPr>
            <a:spLocks noGrp="1"/>
          </p:cNvSpPr>
          <p:nvPr>
            <p:ph type="body" sz="quarter" idx="34" hasCustomPrompt="1"/>
          </p:nvPr>
        </p:nvSpPr>
        <p:spPr>
          <a:xfrm>
            <a:off x="5659421"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4" name="Text Placeholder 14">
            <a:extLst>
              <a:ext uri="{FF2B5EF4-FFF2-40B4-BE49-F238E27FC236}">
                <a16:creationId xmlns:a16="http://schemas.microsoft.com/office/drawing/2014/main" id="{52581A3A-F479-4780-81BE-CCBCF398141A}"/>
              </a:ext>
            </a:extLst>
          </p:cNvPr>
          <p:cNvSpPr>
            <a:spLocks noGrp="1"/>
          </p:cNvSpPr>
          <p:nvPr>
            <p:ph type="body" sz="quarter" idx="35" hasCustomPrompt="1"/>
          </p:nvPr>
        </p:nvSpPr>
        <p:spPr>
          <a:xfrm>
            <a:off x="6448836"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5" name="Text Placeholder 14">
            <a:extLst>
              <a:ext uri="{FF2B5EF4-FFF2-40B4-BE49-F238E27FC236}">
                <a16:creationId xmlns:a16="http://schemas.microsoft.com/office/drawing/2014/main" id="{3D361DBA-153A-4846-BDA4-CC63FF94744D}"/>
              </a:ext>
            </a:extLst>
          </p:cNvPr>
          <p:cNvSpPr>
            <a:spLocks noGrp="1"/>
          </p:cNvSpPr>
          <p:nvPr>
            <p:ph type="body" sz="quarter" idx="36" hasCustomPrompt="1"/>
          </p:nvPr>
        </p:nvSpPr>
        <p:spPr>
          <a:xfrm>
            <a:off x="7238251"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6" name="Text Placeholder 14">
            <a:extLst>
              <a:ext uri="{FF2B5EF4-FFF2-40B4-BE49-F238E27FC236}">
                <a16:creationId xmlns:a16="http://schemas.microsoft.com/office/drawing/2014/main" id="{78FB324E-EE00-4CC5-9F81-5EF71F305031}"/>
              </a:ext>
            </a:extLst>
          </p:cNvPr>
          <p:cNvSpPr>
            <a:spLocks noGrp="1"/>
          </p:cNvSpPr>
          <p:nvPr>
            <p:ph type="body" sz="quarter" idx="37" hasCustomPrompt="1"/>
          </p:nvPr>
        </p:nvSpPr>
        <p:spPr>
          <a:xfrm>
            <a:off x="8027666"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7" name="Text Placeholder 14">
            <a:extLst>
              <a:ext uri="{FF2B5EF4-FFF2-40B4-BE49-F238E27FC236}">
                <a16:creationId xmlns:a16="http://schemas.microsoft.com/office/drawing/2014/main" id="{78AA454F-F92D-4844-92A6-A3FEDD88B302}"/>
              </a:ext>
            </a:extLst>
          </p:cNvPr>
          <p:cNvSpPr>
            <a:spLocks noGrp="1"/>
          </p:cNvSpPr>
          <p:nvPr>
            <p:ph type="body" sz="quarter" idx="38" hasCustomPrompt="1"/>
          </p:nvPr>
        </p:nvSpPr>
        <p:spPr>
          <a:xfrm>
            <a:off x="8817081"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8" name="Text Placeholder 14">
            <a:extLst>
              <a:ext uri="{FF2B5EF4-FFF2-40B4-BE49-F238E27FC236}">
                <a16:creationId xmlns:a16="http://schemas.microsoft.com/office/drawing/2014/main" id="{651BCA7B-5BF4-4A0F-95C1-2014315E80B1}"/>
              </a:ext>
            </a:extLst>
          </p:cNvPr>
          <p:cNvSpPr>
            <a:spLocks noGrp="1"/>
          </p:cNvSpPr>
          <p:nvPr>
            <p:ph type="body" sz="quarter" idx="39" hasCustomPrompt="1"/>
          </p:nvPr>
        </p:nvSpPr>
        <p:spPr>
          <a:xfrm>
            <a:off x="9606496"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9" name="Text Placeholder 14">
            <a:extLst>
              <a:ext uri="{FF2B5EF4-FFF2-40B4-BE49-F238E27FC236}">
                <a16:creationId xmlns:a16="http://schemas.microsoft.com/office/drawing/2014/main" id="{7E3F41F1-0E06-45ED-894F-7F38510C2728}"/>
              </a:ext>
            </a:extLst>
          </p:cNvPr>
          <p:cNvSpPr>
            <a:spLocks noGrp="1"/>
          </p:cNvSpPr>
          <p:nvPr>
            <p:ph type="body" sz="quarter" idx="40" hasCustomPrompt="1"/>
          </p:nvPr>
        </p:nvSpPr>
        <p:spPr>
          <a:xfrm>
            <a:off x="10395907"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52" name="Text Placeholder 14">
            <a:extLst>
              <a:ext uri="{FF2B5EF4-FFF2-40B4-BE49-F238E27FC236}">
                <a16:creationId xmlns:a16="http://schemas.microsoft.com/office/drawing/2014/main" id="{C02572F8-1812-49D5-B24A-088659DE9FC7}"/>
              </a:ext>
            </a:extLst>
          </p:cNvPr>
          <p:cNvSpPr>
            <a:spLocks noGrp="1"/>
          </p:cNvSpPr>
          <p:nvPr>
            <p:ph type="body" sz="quarter" idx="41" hasCustomPrompt="1"/>
          </p:nvPr>
        </p:nvSpPr>
        <p:spPr>
          <a:xfrm>
            <a:off x="653772" y="2763180"/>
            <a:ext cx="1021001" cy="501726"/>
          </a:xfrm>
          <a:prstGeom prst="rect">
            <a:avLst/>
          </a:prstGeom>
        </p:spPr>
        <p:txBody>
          <a:bodyPr anchor="ctr">
            <a:noAutofit/>
          </a:bodyPr>
          <a:lstStyle>
            <a:lvl1pPr marL="0" indent="0" algn="ctr">
              <a:buNone/>
              <a:defRPr sz="1600" cap="all" spc="100" baseline="0">
                <a:solidFill>
                  <a:schemeClr val="bg1"/>
                </a:solidFill>
                <a:latin typeface="+mj-lt"/>
              </a:defRPr>
            </a:lvl1pPr>
          </a:lstStyle>
          <a:p>
            <a:pPr lvl="0"/>
            <a:r>
              <a:rPr lang="en-US"/>
              <a:t>Add year</a:t>
            </a:r>
          </a:p>
        </p:txBody>
      </p:sp>
      <p:sp>
        <p:nvSpPr>
          <p:cNvPr id="53" name="Text Placeholder 14">
            <a:extLst>
              <a:ext uri="{FF2B5EF4-FFF2-40B4-BE49-F238E27FC236}">
                <a16:creationId xmlns:a16="http://schemas.microsoft.com/office/drawing/2014/main" id="{453EA1A1-A67D-4132-9EA0-584E8FA796C3}"/>
              </a:ext>
            </a:extLst>
          </p:cNvPr>
          <p:cNvSpPr>
            <a:spLocks noGrp="1"/>
          </p:cNvSpPr>
          <p:nvPr>
            <p:ph type="body" sz="quarter" idx="42" hasCustomPrompt="1"/>
          </p:nvPr>
        </p:nvSpPr>
        <p:spPr>
          <a:xfrm>
            <a:off x="653772" y="4449967"/>
            <a:ext cx="1021001" cy="501726"/>
          </a:xfrm>
          <a:prstGeom prst="rect">
            <a:avLst/>
          </a:prstGeom>
        </p:spPr>
        <p:txBody>
          <a:bodyPr anchor="ctr">
            <a:noAutofit/>
          </a:bodyPr>
          <a:lstStyle>
            <a:lvl1pPr marL="0" indent="0" algn="ctr">
              <a:buNone/>
              <a:defRPr sz="1600" cap="all" spc="100" baseline="0">
                <a:solidFill>
                  <a:schemeClr val="bg1"/>
                </a:solidFill>
                <a:latin typeface="+mj-lt"/>
              </a:defRPr>
            </a:lvl1pPr>
          </a:lstStyle>
          <a:p>
            <a:pPr lvl="0"/>
            <a:r>
              <a:rPr lang="en-US"/>
              <a:t>Add year</a:t>
            </a:r>
          </a:p>
        </p:txBody>
      </p:sp>
      <p:sp>
        <p:nvSpPr>
          <p:cNvPr id="54" name="Text Placeholder 14">
            <a:extLst>
              <a:ext uri="{FF2B5EF4-FFF2-40B4-BE49-F238E27FC236}">
                <a16:creationId xmlns:a16="http://schemas.microsoft.com/office/drawing/2014/main" id="{658BFCC4-C261-4874-8195-FDA3C5001E05}"/>
              </a:ext>
            </a:extLst>
          </p:cNvPr>
          <p:cNvSpPr>
            <a:spLocks noGrp="1"/>
          </p:cNvSpPr>
          <p:nvPr>
            <p:ph type="body" sz="quarter" idx="43" hasCustomPrompt="1"/>
          </p:nvPr>
        </p:nvSpPr>
        <p:spPr>
          <a:xfrm>
            <a:off x="2029367" y="2071320"/>
            <a:ext cx="1440088" cy="598827"/>
          </a:xfrm>
          <a:prstGeom prst="rect">
            <a:avLst/>
          </a:prstGeom>
        </p:spPr>
        <p:txBody>
          <a:bodyPr anchor="b"/>
          <a:lstStyle>
            <a:lvl1pPr marL="0" indent="0" algn="ctr">
              <a:lnSpc>
                <a:spcPct val="100000"/>
              </a:lnSpc>
              <a:spcBef>
                <a:spcPts val="0"/>
              </a:spcBef>
              <a:buNone/>
              <a:defRPr sz="1400" cap="none" spc="100" baseline="0">
                <a:solidFill>
                  <a:schemeClr val="bg1"/>
                </a:solidFill>
                <a:latin typeface="+mn-lt"/>
              </a:defRPr>
            </a:lvl1pPr>
          </a:lstStyle>
          <a:p>
            <a:pPr lvl="0"/>
            <a:r>
              <a:rPr lang="en-US"/>
              <a:t>Click to add text</a:t>
            </a:r>
          </a:p>
        </p:txBody>
      </p:sp>
      <p:sp>
        <p:nvSpPr>
          <p:cNvPr id="55" name="Text Placeholder 14">
            <a:extLst>
              <a:ext uri="{FF2B5EF4-FFF2-40B4-BE49-F238E27FC236}">
                <a16:creationId xmlns:a16="http://schemas.microsoft.com/office/drawing/2014/main" id="{158708C7-ABA0-43E5-BB89-A1B7B2C45233}"/>
              </a:ext>
            </a:extLst>
          </p:cNvPr>
          <p:cNvSpPr>
            <a:spLocks noGrp="1"/>
          </p:cNvSpPr>
          <p:nvPr>
            <p:ph type="body" sz="quarter" idx="44" hasCustomPrompt="1"/>
          </p:nvPr>
        </p:nvSpPr>
        <p:spPr>
          <a:xfrm>
            <a:off x="4397612" y="2071320"/>
            <a:ext cx="1440088" cy="598827"/>
          </a:xfrm>
          <a:prstGeom prst="rect">
            <a:avLst/>
          </a:prstGeom>
        </p:spPr>
        <p:txBody>
          <a:bodyPr anchor="b"/>
          <a:lstStyle>
            <a:lvl1pPr marL="0" indent="0" algn="ctr">
              <a:lnSpc>
                <a:spcPct val="100000"/>
              </a:lnSpc>
              <a:spcBef>
                <a:spcPts val="0"/>
              </a:spcBef>
              <a:buNone/>
              <a:defRPr sz="1400" cap="none" spc="100" baseline="0">
                <a:solidFill>
                  <a:schemeClr val="bg1"/>
                </a:solidFill>
                <a:latin typeface="+mn-lt"/>
              </a:defRPr>
            </a:lvl1pPr>
          </a:lstStyle>
          <a:p>
            <a:pPr lvl="0"/>
            <a:r>
              <a:rPr lang="en-US"/>
              <a:t>Click to add text</a:t>
            </a:r>
          </a:p>
        </p:txBody>
      </p:sp>
      <p:sp>
        <p:nvSpPr>
          <p:cNvPr id="56" name="Text Placeholder 14">
            <a:extLst>
              <a:ext uri="{FF2B5EF4-FFF2-40B4-BE49-F238E27FC236}">
                <a16:creationId xmlns:a16="http://schemas.microsoft.com/office/drawing/2014/main" id="{2AE59213-95B1-4597-AD8C-D55D96D561EA}"/>
              </a:ext>
            </a:extLst>
          </p:cNvPr>
          <p:cNvSpPr>
            <a:spLocks noGrp="1"/>
          </p:cNvSpPr>
          <p:nvPr>
            <p:ph type="body" sz="quarter" idx="45" hasCustomPrompt="1"/>
          </p:nvPr>
        </p:nvSpPr>
        <p:spPr>
          <a:xfrm>
            <a:off x="8344687" y="2071320"/>
            <a:ext cx="1440088" cy="598827"/>
          </a:xfrm>
          <a:prstGeom prst="rect">
            <a:avLst/>
          </a:prstGeom>
        </p:spPr>
        <p:txBody>
          <a:bodyPr anchor="b"/>
          <a:lstStyle>
            <a:lvl1pPr marL="0" indent="0" algn="ctr">
              <a:lnSpc>
                <a:spcPct val="100000"/>
              </a:lnSpc>
              <a:spcBef>
                <a:spcPts val="0"/>
              </a:spcBef>
              <a:buNone/>
              <a:defRPr sz="1400" cap="none" spc="100" baseline="0">
                <a:solidFill>
                  <a:schemeClr val="bg1"/>
                </a:solidFill>
                <a:latin typeface="+mn-lt"/>
              </a:defRPr>
            </a:lvl1pPr>
          </a:lstStyle>
          <a:p>
            <a:pPr lvl="0"/>
            <a:r>
              <a:rPr lang="en-US"/>
              <a:t>Click to add text</a:t>
            </a:r>
          </a:p>
        </p:txBody>
      </p:sp>
      <p:sp>
        <p:nvSpPr>
          <p:cNvPr id="57" name="Text Placeholder 14">
            <a:extLst>
              <a:ext uri="{FF2B5EF4-FFF2-40B4-BE49-F238E27FC236}">
                <a16:creationId xmlns:a16="http://schemas.microsoft.com/office/drawing/2014/main" id="{2B9A460E-592F-41EA-9F9C-8953AFAC2236}"/>
              </a:ext>
            </a:extLst>
          </p:cNvPr>
          <p:cNvSpPr>
            <a:spLocks noGrp="1"/>
          </p:cNvSpPr>
          <p:nvPr>
            <p:ph type="body" sz="quarter" idx="46" hasCustomPrompt="1"/>
          </p:nvPr>
        </p:nvSpPr>
        <p:spPr>
          <a:xfrm>
            <a:off x="2029367" y="3862599"/>
            <a:ext cx="1440088" cy="549318"/>
          </a:xfrm>
          <a:prstGeom prst="rect">
            <a:avLst/>
          </a:prstGeom>
        </p:spPr>
        <p:txBody>
          <a:bodyPr anchor="b"/>
          <a:lstStyle>
            <a:lvl1pPr marL="0" indent="0" algn="ctr">
              <a:lnSpc>
                <a:spcPct val="100000"/>
              </a:lnSpc>
              <a:spcBef>
                <a:spcPts val="0"/>
              </a:spcBef>
              <a:buNone/>
              <a:defRPr sz="1400" cap="none" spc="100" baseline="0">
                <a:solidFill>
                  <a:schemeClr val="bg1"/>
                </a:solidFill>
                <a:latin typeface="+mn-lt"/>
              </a:defRPr>
            </a:lvl1pPr>
          </a:lstStyle>
          <a:p>
            <a:pPr lvl="0"/>
            <a:r>
              <a:rPr lang="en-US"/>
              <a:t>Click to add text</a:t>
            </a:r>
          </a:p>
        </p:txBody>
      </p:sp>
      <p:sp>
        <p:nvSpPr>
          <p:cNvPr id="58" name="Text Placeholder 14">
            <a:extLst>
              <a:ext uri="{FF2B5EF4-FFF2-40B4-BE49-F238E27FC236}">
                <a16:creationId xmlns:a16="http://schemas.microsoft.com/office/drawing/2014/main" id="{3065B3A8-F99B-47E6-B517-D93AC0FC4501}"/>
              </a:ext>
            </a:extLst>
          </p:cNvPr>
          <p:cNvSpPr>
            <a:spLocks noGrp="1"/>
          </p:cNvSpPr>
          <p:nvPr>
            <p:ph type="body" sz="quarter" idx="47" hasCustomPrompt="1"/>
          </p:nvPr>
        </p:nvSpPr>
        <p:spPr>
          <a:xfrm>
            <a:off x="5976442" y="3862599"/>
            <a:ext cx="1440088" cy="549318"/>
          </a:xfrm>
          <a:prstGeom prst="rect">
            <a:avLst/>
          </a:prstGeom>
        </p:spPr>
        <p:txBody>
          <a:bodyPr anchor="b"/>
          <a:lstStyle>
            <a:lvl1pPr marL="0" indent="0" algn="ctr">
              <a:lnSpc>
                <a:spcPct val="100000"/>
              </a:lnSpc>
              <a:spcBef>
                <a:spcPts val="0"/>
              </a:spcBef>
              <a:buNone/>
              <a:defRPr sz="1400" b="1" cap="none" spc="100" baseline="0">
                <a:solidFill>
                  <a:schemeClr val="accent6"/>
                </a:solidFill>
                <a:latin typeface="+mn-lt"/>
              </a:defRPr>
            </a:lvl1pPr>
          </a:lstStyle>
          <a:p>
            <a:pPr lvl="0"/>
            <a:r>
              <a:rPr lang="en-US"/>
              <a:t>Click to add text</a:t>
            </a:r>
          </a:p>
        </p:txBody>
      </p:sp>
      <p:sp>
        <p:nvSpPr>
          <p:cNvPr id="59" name="Text Placeholder 14">
            <a:extLst>
              <a:ext uri="{FF2B5EF4-FFF2-40B4-BE49-F238E27FC236}">
                <a16:creationId xmlns:a16="http://schemas.microsoft.com/office/drawing/2014/main" id="{B2187073-BC0A-4137-A204-D35C44CD7F87}"/>
              </a:ext>
            </a:extLst>
          </p:cNvPr>
          <p:cNvSpPr>
            <a:spLocks noGrp="1"/>
          </p:cNvSpPr>
          <p:nvPr>
            <p:ph type="body" sz="quarter" idx="48" hasCustomPrompt="1"/>
          </p:nvPr>
        </p:nvSpPr>
        <p:spPr>
          <a:xfrm>
            <a:off x="9923517" y="3862599"/>
            <a:ext cx="1440088" cy="549318"/>
          </a:xfrm>
          <a:prstGeom prst="rect">
            <a:avLst/>
          </a:prstGeom>
        </p:spPr>
        <p:txBody>
          <a:bodyPr anchor="b"/>
          <a:lstStyle>
            <a:lvl1pPr marL="0" indent="0" algn="ctr">
              <a:lnSpc>
                <a:spcPct val="100000"/>
              </a:lnSpc>
              <a:spcBef>
                <a:spcPts val="0"/>
              </a:spcBef>
              <a:buNone/>
              <a:defRPr sz="1400" cap="none" spc="100" baseline="0">
                <a:solidFill>
                  <a:schemeClr val="bg1"/>
                </a:solidFill>
                <a:latin typeface="+mn-lt"/>
              </a:defRPr>
            </a:lvl1pPr>
          </a:lstStyle>
          <a:p>
            <a:pPr lvl="0"/>
            <a:r>
              <a:rPr lang="en-US"/>
              <a:t>Click to add text</a:t>
            </a:r>
          </a:p>
        </p:txBody>
      </p:sp>
      <p:sp>
        <p:nvSpPr>
          <p:cNvPr id="40" name="Title 1">
            <a:extLst>
              <a:ext uri="{FF2B5EF4-FFF2-40B4-BE49-F238E27FC236}">
                <a16:creationId xmlns:a16="http://schemas.microsoft.com/office/drawing/2014/main" id="{35F35AF6-FBA2-4CA2-8A1F-2C977E6C9754}"/>
              </a:ext>
            </a:extLst>
          </p:cNvPr>
          <p:cNvSpPr>
            <a:spLocks noGrp="1"/>
          </p:cNvSpPr>
          <p:nvPr>
            <p:ph type="title" hasCustomPrompt="1"/>
          </p:nvPr>
        </p:nvSpPr>
        <p:spPr>
          <a:xfrm>
            <a:off x="2451534" y="989042"/>
            <a:ext cx="7287768" cy="630936"/>
          </a:xfrm>
        </p:spPr>
        <p:txBody>
          <a:bodyPr anchor="t">
            <a:noAutofit/>
          </a:bodyPr>
          <a:lstStyle>
            <a:lvl1pPr algn="ctr">
              <a:lnSpc>
                <a:spcPct val="125000"/>
              </a:lnSpc>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155821656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inancials">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5C89BE0-E34D-48FA-8ED2-CA69BFBC4FB6}"/>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13" name="Picture Placeholder 7">
            <a:extLst>
              <a:ext uri="{FF2B5EF4-FFF2-40B4-BE49-F238E27FC236}">
                <a16:creationId xmlns:a16="http://schemas.microsoft.com/office/drawing/2014/main" id="{AB20A778-FBFD-4ED2-8E9B-6645F59A4D16}"/>
              </a:ext>
            </a:extLst>
          </p:cNvPr>
          <p:cNvSpPr>
            <a:spLocks noGrp="1"/>
          </p:cNvSpPr>
          <p:nvPr>
            <p:ph type="pic" sz="quarter" idx="14" hasCustomPrompt="1"/>
          </p:nvPr>
        </p:nvSpPr>
        <p:spPr>
          <a:xfrm>
            <a:off x="7179732" y="0"/>
            <a:ext cx="5012268" cy="6867376"/>
          </a:xfrm>
        </p:spPr>
        <p:txBody>
          <a:bodyPr/>
          <a:lstStyle>
            <a:lvl1pPr marL="0" indent="0" algn="ctr">
              <a:buNone/>
              <a:defRPr>
                <a:solidFill>
                  <a:schemeClr val="bg1"/>
                </a:solidFill>
              </a:defRPr>
            </a:lvl1pPr>
          </a:lstStyle>
          <a:p>
            <a:r>
              <a:rPr lang="en-US" dirty="0"/>
              <a:t>Click to add photo</a:t>
            </a:r>
          </a:p>
        </p:txBody>
      </p:sp>
      <p:sp>
        <p:nvSpPr>
          <p:cNvPr id="8" name="Picture Placeholder 7">
            <a:extLst>
              <a:ext uri="{FF2B5EF4-FFF2-40B4-BE49-F238E27FC236}">
                <a16:creationId xmlns:a16="http://schemas.microsoft.com/office/drawing/2014/main" id="{3B12CF59-4802-4969-8645-8E2014DF0AB6}"/>
              </a:ext>
            </a:extLst>
          </p:cNvPr>
          <p:cNvSpPr>
            <a:spLocks noGrp="1"/>
          </p:cNvSpPr>
          <p:nvPr>
            <p:ph type="pic" sz="quarter" idx="13" hasCustomPrompt="1"/>
          </p:nvPr>
        </p:nvSpPr>
        <p:spPr>
          <a:xfrm>
            <a:off x="7179732" y="0"/>
            <a:ext cx="5012267" cy="6867376"/>
          </a:xfrm>
        </p:spPr>
        <p:txBody>
          <a:bodyPr/>
          <a:lstStyle>
            <a:lvl1pPr marL="0" indent="0" algn="ctr">
              <a:buNone/>
              <a:defRPr>
                <a:solidFill>
                  <a:schemeClr val="bg1"/>
                </a:solidFill>
              </a:defRPr>
            </a:lvl1pPr>
          </a:lstStyle>
          <a:p>
            <a:r>
              <a:rPr lang="en-US" dirty="0"/>
              <a:t>Click to add photo</a:t>
            </a:r>
          </a:p>
        </p:txBody>
      </p:sp>
      <p:sp>
        <p:nvSpPr>
          <p:cNvPr id="3" name="Date Placeholder 2">
            <a:extLst>
              <a:ext uri="{FF2B5EF4-FFF2-40B4-BE49-F238E27FC236}">
                <a16:creationId xmlns:a16="http://schemas.microsoft.com/office/drawing/2014/main" id="{523CB959-A5D6-4887-9B77-916F0EA10660}"/>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E8C0AFFF-66EA-44D7-828D-244A190B13B2}"/>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4D589006-A738-42A2-B328-34F70A778A89}"/>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11" name="Title 1">
            <a:extLst>
              <a:ext uri="{FF2B5EF4-FFF2-40B4-BE49-F238E27FC236}">
                <a16:creationId xmlns:a16="http://schemas.microsoft.com/office/drawing/2014/main" id="{473E75D8-7274-49D2-8CF2-0E990C29CCA7}"/>
              </a:ext>
            </a:extLst>
          </p:cNvPr>
          <p:cNvSpPr>
            <a:spLocks noGrp="1"/>
          </p:cNvSpPr>
          <p:nvPr>
            <p:ph type="title" hasCustomPrompt="1"/>
          </p:nvPr>
        </p:nvSpPr>
        <p:spPr>
          <a:xfrm>
            <a:off x="793750" y="715939"/>
            <a:ext cx="4864608" cy="365760"/>
          </a:xfrm>
        </p:spPr>
        <p:txBody>
          <a:bodyPr anchor="t">
            <a:noAutofit/>
          </a:bodyPr>
          <a:lstStyle>
            <a:lvl1pPr>
              <a:defRPr sz="2800">
                <a:ln w="19050">
                  <a:solidFill>
                    <a:schemeClr val="bg1"/>
                  </a:solidFill>
                </a:ln>
              </a:defRPr>
            </a:lvl1pPr>
          </a:lstStyle>
          <a:p>
            <a:r>
              <a:rPr lang="en-US" dirty="0"/>
              <a:t>Click to add title</a:t>
            </a:r>
          </a:p>
        </p:txBody>
      </p:sp>
      <p:sp>
        <p:nvSpPr>
          <p:cNvPr id="6" name="Content Placeholder 5">
            <a:extLst>
              <a:ext uri="{FF2B5EF4-FFF2-40B4-BE49-F238E27FC236}">
                <a16:creationId xmlns:a16="http://schemas.microsoft.com/office/drawing/2014/main" id="{28591683-9C5C-45D2-A241-FC48B66B50DB}"/>
              </a:ext>
            </a:extLst>
          </p:cNvPr>
          <p:cNvSpPr>
            <a:spLocks noGrp="1"/>
          </p:cNvSpPr>
          <p:nvPr>
            <p:ph sz="quarter" idx="15"/>
          </p:nvPr>
        </p:nvSpPr>
        <p:spPr>
          <a:xfrm>
            <a:off x="793750" y="1238250"/>
            <a:ext cx="5422392" cy="459028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7409676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Meet The Team">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39293AB-35CB-4344-A710-9C0BF396AEAC}"/>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a:extLst>
              <a:ext uri="{FF2B5EF4-FFF2-40B4-BE49-F238E27FC236}">
                <a16:creationId xmlns:a16="http://schemas.microsoft.com/office/drawing/2014/main" id="{AE5B5434-FC37-4DD2-AA81-6499AA6FB246}"/>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E8DC474A-5DF9-4EA3-A273-CA3941061639}"/>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DF6B1742-3B51-4EFC-8A04-CD872DE4EC37}"/>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9" name="Rectangle 8">
            <a:extLst>
              <a:ext uri="{FF2B5EF4-FFF2-40B4-BE49-F238E27FC236}">
                <a16:creationId xmlns:a16="http://schemas.microsoft.com/office/drawing/2014/main" id="{425C06A4-0C2D-4746-83C3-410A9B469E89}"/>
              </a:ext>
            </a:extLst>
          </p:cNvPr>
          <p:cNvSpPr/>
          <p:nvPr userDrawn="1"/>
        </p:nvSpPr>
        <p:spPr>
          <a:xfrm>
            <a:off x="739302" y="739302"/>
            <a:ext cx="10713396" cy="5379396"/>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Picture Placeholder 9">
            <a:extLst>
              <a:ext uri="{FF2B5EF4-FFF2-40B4-BE49-F238E27FC236}">
                <a16:creationId xmlns:a16="http://schemas.microsoft.com/office/drawing/2014/main" id="{890CF5DC-D21B-4DF3-8248-1F809124AD98}"/>
              </a:ext>
            </a:extLst>
          </p:cNvPr>
          <p:cNvSpPr>
            <a:spLocks noGrp="1"/>
          </p:cNvSpPr>
          <p:nvPr>
            <p:ph type="pic" sz="quarter" idx="15" hasCustomPrompt="1"/>
          </p:nvPr>
        </p:nvSpPr>
        <p:spPr>
          <a:xfrm>
            <a:off x="1803737" y="2804053"/>
            <a:ext cx="1487419" cy="1498417"/>
          </a:xfrm>
          <a:prstGeom prst="rect">
            <a:avLst/>
          </a:prstGeom>
        </p:spPr>
        <p:txBody>
          <a:bodyPr/>
          <a:lstStyle>
            <a:lvl1pPr marL="0" indent="0" algn="ctr">
              <a:buNone/>
              <a:defRPr/>
            </a:lvl1pPr>
          </a:lstStyle>
          <a:p>
            <a:r>
              <a:rPr lang="en-US" dirty="0"/>
              <a:t>Click to add photo</a:t>
            </a:r>
          </a:p>
        </p:txBody>
      </p:sp>
      <p:sp>
        <p:nvSpPr>
          <p:cNvPr id="14" name="Text Placeholder 10">
            <a:extLst>
              <a:ext uri="{FF2B5EF4-FFF2-40B4-BE49-F238E27FC236}">
                <a16:creationId xmlns:a16="http://schemas.microsoft.com/office/drawing/2014/main" id="{BEE26967-C0C7-4310-90FC-F1914D2403E8}"/>
              </a:ext>
            </a:extLst>
          </p:cNvPr>
          <p:cNvSpPr>
            <a:spLocks noGrp="1"/>
          </p:cNvSpPr>
          <p:nvPr>
            <p:ph type="body" sz="quarter" idx="18" hasCustomPrompt="1"/>
          </p:nvPr>
        </p:nvSpPr>
        <p:spPr>
          <a:xfrm>
            <a:off x="1488239" y="4570546"/>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15" name="Text Placeholder 10">
            <a:extLst>
              <a:ext uri="{FF2B5EF4-FFF2-40B4-BE49-F238E27FC236}">
                <a16:creationId xmlns:a16="http://schemas.microsoft.com/office/drawing/2014/main" id="{3CA187B6-5AE8-4D11-8E79-63677F474D26}"/>
              </a:ext>
            </a:extLst>
          </p:cNvPr>
          <p:cNvSpPr>
            <a:spLocks noGrp="1"/>
          </p:cNvSpPr>
          <p:nvPr>
            <p:ph type="body" sz="quarter" idx="19" hasCustomPrompt="1"/>
          </p:nvPr>
        </p:nvSpPr>
        <p:spPr>
          <a:xfrm>
            <a:off x="1488239" y="4886780"/>
            <a:ext cx="2118414" cy="53139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16" name="Picture Placeholder 9">
            <a:extLst>
              <a:ext uri="{FF2B5EF4-FFF2-40B4-BE49-F238E27FC236}">
                <a16:creationId xmlns:a16="http://schemas.microsoft.com/office/drawing/2014/main" id="{A72BAC04-D935-470E-B6B5-E9CCE70D11F4}"/>
              </a:ext>
            </a:extLst>
          </p:cNvPr>
          <p:cNvSpPr>
            <a:spLocks noGrp="1"/>
          </p:cNvSpPr>
          <p:nvPr>
            <p:ph type="pic" sz="quarter" idx="20" hasCustomPrompt="1"/>
          </p:nvPr>
        </p:nvSpPr>
        <p:spPr>
          <a:xfrm>
            <a:off x="4175961" y="2804053"/>
            <a:ext cx="1487419" cy="1498417"/>
          </a:xfrm>
          <a:prstGeom prst="rect">
            <a:avLst/>
          </a:prstGeom>
        </p:spPr>
        <p:txBody>
          <a:bodyPr/>
          <a:lstStyle>
            <a:lvl1pPr marL="0" indent="0" algn="ctr">
              <a:buNone/>
              <a:defRPr/>
            </a:lvl1pPr>
          </a:lstStyle>
          <a:p>
            <a:r>
              <a:rPr lang="en-US" dirty="0"/>
              <a:t>Click to add photo</a:t>
            </a:r>
          </a:p>
        </p:txBody>
      </p:sp>
      <p:sp>
        <p:nvSpPr>
          <p:cNvPr id="17" name="Picture Placeholder 9">
            <a:extLst>
              <a:ext uri="{FF2B5EF4-FFF2-40B4-BE49-F238E27FC236}">
                <a16:creationId xmlns:a16="http://schemas.microsoft.com/office/drawing/2014/main" id="{456256DC-B113-4559-8D0B-3F8B4A7CAB2B}"/>
              </a:ext>
            </a:extLst>
          </p:cNvPr>
          <p:cNvSpPr>
            <a:spLocks noGrp="1"/>
          </p:cNvSpPr>
          <p:nvPr>
            <p:ph type="pic" sz="quarter" idx="21" hasCustomPrompt="1"/>
          </p:nvPr>
        </p:nvSpPr>
        <p:spPr>
          <a:xfrm>
            <a:off x="6548185" y="2804053"/>
            <a:ext cx="1487419" cy="1498417"/>
          </a:xfrm>
          <a:prstGeom prst="rect">
            <a:avLst/>
          </a:prstGeom>
        </p:spPr>
        <p:txBody>
          <a:bodyPr/>
          <a:lstStyle>
            <a:lvl1pPr marL="0" indent="0" algn="ctr">
              <a:buNone/>
              <a:defRPr/>
            </a:lvl1pPr>
          </a:lstStyle>
          <a:p>
            <a:r>
              <a:rPr lang="en-US" dirty="0"/>
              <a:t>Click to add photo</a:t>
            </a:r>
          </a:p>
        </p:txBody>
      </p:sp>
      <p:sp>
        <p:nvSpPr>
          <p:cNvPr id="18" name="Picture Placeholder 9">
            <a:extLst>
              <a:ext uri="{FF2B5EF4-FFF2-40B4-BE49-F238E27FC236}">
                <a16:creationId xmlns:a16="http://schemas.microsoft.com/office/drawing/2014/main" id="{E60A063A-DD07-4E82-9217-A8AD06D7C94F}"/>
              </a:ext>
            </a:extLst>
          </p:cNvPr>
          <p:cNvSpPr>
            <a:spLocks noGrp="1"/>
          </p:cNvSpPr>
          <p:nvPr>
            <p:ph type="pic" sz="quarter" idx="22" hasCustomPrompt="1"/>
          </p:nvPr>
        </p:nvSpPr>
        <p:spPr>
          <a:xfrm>
            <a:off x="8920409" y="2804053"/>
            <a:ext cx="1487419" cy="1498417"/>
          </a:xfrm>
          <a:prstGeom prst="rect">
            <a:avLst/>
          </a:prstGeom>
        </p:spPr>
        <p:txBody>
          <a:bodyPr/>
          <a:lstStyle>
            <a:lvl1pPr marL="0" indent="0" algn="ctr">
              <a:buNone/>
              <a:defRPr/>
            </a:lvl1pPr>
          </a:lstStyle>
          <a:p>
            <a:r>
              <a:rPr lang="en-US" dirty="0"/>
              <a:t>Click to add photo</a:t>
            </a:r>
          </a:p>
        </p:txBody>
      </p:sp>
      <p:sp>
        <p:nvSpPr>
          <p:cNvPr id="19" name="Text Placeholder 10">
            <a:extLst>
              <a:ext uri="{FF2B5EF4-FFF2-40B4-BE49-F238E27FC236}">
                <a16:creationId xmlns:a16="http://schemas.microsoft.com/office/drawing/2014/main" id="{4194B9ED-C9B7-4850-B875-B179F9A6ADC4}"/>
              </a:ext>
            </a:extLst>
          </p:cNvPr>
          <p:cNvSpPr>
            <a:spLocks noGrp="1"/>
          </p:cNvSpPr>
          <p:nvPr>
            <p:ph type="body" sz="quarter" idx="23" hasCustomPrompt="1"/>
          </p:nvPr>
        </p:nvSpPr>
        <p:spPr>
          <a:xfrm>
            <a:off x="3860463" y="4570546"/>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20" name="Text Placeholder 10">
            <a:extLst>
              <a:ext uri="{FF2B5EF4-FFF2-40B4-BE49-F238E27FC236}">
                <a16:creationId xmlns:a16="http://schemas.microsoft.com/office/drawing/2014/main" id="{DBB00C57-7DE2-436D-8748-527515EE4A6A}"/>
              </a:ext>
            </a:extLst>
          </p:cNvPr>
          <p:cNvSpPr>
            <a:spLocks noGrp="1"/>
          </p:cNvSpPr>
          <p:nvPr>
            <p:ph type="body" sz="quarter" idx="24" hasCustomPrompt="1"/>
          </p:nvPr>
        </p:nvSpPr>
        <p:spPr>
          <a:xfrm>
            <a:off x="3860463" y="4886780"/>
            <a:ext cx="2118414" cy="53139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21" name="Text Placeholder 10">
            <a:extLst>
              <a:ext uri="{FF2B5EF4-FFF2-40B4-BE49-F238E27FC236}">
                <a16:creationId xmlns:a16="http://schemas.microsoft.com/office/drawing/2014/main" id="{D6503F18-AEB2-4183-8F37-6BE4BBD66EE2}"/>
              </a:ext>
            </a:extLst>
          </p:cNvPr>
          <p:cNvSpPr>
            <a:spLocks noGrp="1"/>
          </p:cNvSpPr>
          <p:nvPr>
            <p:ph type="body" sz="quarter" idx="25" hasCustomPrompt="1"/>
          </p:nvPr>
        </p:nvSpPr>
        <p:spPr>
          <a:xfrm>
            <a:off x="6232687" y="4570546"/>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22" name="Text Placeholder 10">
            <a:extLst>
              <a:ext uri="{FF2B5EF4-FFF2-40B4-BE49-F238E27FC236}">
                <a16:creationId xmlns:a16="http://schemas.microsoft.com/office/drawing/2014/main" id="{D01AC31E-901A-4C34-A8AE-71C303E07F53}"/>
              </a:ext>
            </a:extLst>
          </p:cNvPr>
          <p:cNvSpPr>
            <a:spLocks noGrp="1"/>
          </p:cNvSpPr>
          <p:nvPr>
            <p:ph type="body" sz="quarter" idx="26" hasCustomPrompt="1"/>
          </p:nvPr>
        </p:nvSpPr>
        <p:spPr>
          <a:xfrm>
            <a:off x="6232687" y="4886780"/>
            <a:ext cx="2118414" cy="53139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23" name="Text Placeholder 10">
            <a:extLst>
              <a:ext uri="{FF2B5EF4-FFF2-40B4-BE49-F238E27FC236}">
                <a16:creationId xmlns:a16="http://schemas.microsoft.com/office/drawing/2014/main" id="{F113CB6D-E397-418B-8738-D96E553ADD2F}"/>
              </a:ext>
            </a:extLst>
          </p:cNvPr>
          <p:cNvSpPr>
            <a:spLocks noGrp="1"/>
          </p:cNvSpPr>
          <p:nvPr>
            <p:ph type="body" sz="quarter" idx="27" hasCustomPrompt="1"/>
          </p:nvPr>
        </p:nvSpPr>
        <p:spPr>
          <a:xfrm>
            <a:off x="8604911" y="4570546"/>
            <a:ext cx="2118415"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24" name="Text Placeholder 10">
            <a:extLst>
              <a:ext uri="{FF2B5EF4-FFF2-40B4-BE49-F238E27FC236}">
                <a16:creationId xmlns:a16="http://schemas.microsoft.com/office/drawing/2014/main" id="{63EA5C1A-BB92-4C5E-BB99-A85B0B0FC499}"/>
              </a:ext>
            </a:extLst>
          </p:cNvPr>
          <p:cNvSpPr>
            <a:spLocks noGrp="1"/>
          </p:cNvSpPr>
          <p:nvPr>
            <p:ph type="body" sz="quarter" idx="28" hasCustomPrompt="1"/>
          </p:nvPr>
        </p:nvSpPr>
        <p:spPr>
          <a:xfrm>
            <a:off x="8604911" y="4886780"/>
            <a:ext cx="2118415" cy="53139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26" name="Rectangle 25">
            <a:extLst>
              <a:ext uri="{FF2B5EF4-FFF2-40B4-BE49-F238E27FC236}">
                <a16:creationId xmlns:a16="http://schemas.microsoft.com/office/drawing/2014/main" id="{90E93D6C-0CD6-42A7-A2D2-C8582F7B353C}"/>
              </a:ext>
            </a:extLst>
          </p:cNvPr>
          <p:cNvSpPr/>
          <p:nvPr userDrawn="1"/>
        </p:nvSpPr>
        <p:spPr>
          <a:xfrm>
            <a:off x="1686323"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B7D0FDBA-5294-4730-92D6-440AA8DE35AE}"/>
              </a:ext>
            </a:extLst>
          </p:cNvPr>
          <p:cNvSpPr/>
          <p:nvPr userDrawn="1"/>
        </p:nvSpPr>
        <p:spPr>
          <a:xfrm>
            <a:off x="4058547"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E8E75564-AD04-4406-979E-AC0A8BE2AEFD}"/>
              </a:ext>
            </a:extLst>
          </p:cNvPr>
          <p:cNvSpPr/>
          <p:nvPr userDrawn="1"/>
        </p:nvSpPr>
        <p:spPr>
          <a:xfrm>
            <a:off x="6430771"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0E7899F8-DBAB-4DCC-857C-94A3CF0FE542}"/>
              </a:ext>
            </a:extLst>
          </p:cNvPr>
          <p:cNvSpPr/>
          <p:nvPr userDrawn="1"/>
        </p:nvSpPr>
        <p:spPr>
          <a:xfrm>
            <a:off x="8802995"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B41C8F6-B68C-4B34-A1EC-848B6301BE02}"/>
              </a:ext>
            </a:extLst>
          </p:cNvPr>
          <p:cNvSpPr>
            <a:spLocks noGrp="1"/>
          </p:cNvSpPr>
          <p:nvPr>
            <p:ph type="title" hasCustomPrompt="1"/>
          </p:nvPr>
        </p:nvSpPr>
        <p:spPr>
          <a:xfrm>
            <a:off x="2452698" y="1566777"/>
            <a:ext cx="7286604" cy="634323"/>
          </a:xfrm>
        </p:spPr>
        <p:txBody>
          <a:bodyPr anchor="t">
            <a:normAutofit/>
          </a:bodyPr>
          <a:lstStyle>
            <a:lvl1pPr algn="ctr">
              <a:lnSpc>
                <a:spcPct val="125000"/>
              </a:lnSpc>
              <a:defRPr sz="2800"/>
            </a:lvl1pPr>
          </a:lstStyle>
          <a:p>
            <a:r>
              <a:rPr lang="en-US" dirty="0"/>
              <a:t>Click to add title</a:t>
            </a:r>
          </a:p>
        </p:txBody>
      </p:sp>
    </p:spTree>
    <p:extLst>
      <p:ext uri="{BB962C8B-B14F-4D97-AF65-F5344CB8AC3E}">
        <p14:creationId xmlns:p14="http://schemas.microsoft.com/office/powerpoint/2010/main" val="171406022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he Full Team">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6B7C369-B3B1-47DB-AFB5-4A2FA0A0469C}"/>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a:extLst>
              <a:ext uri="{FF2B5EF4-FFF2-40B4-BE49-F238E27FC236}">
                <a16:creationId xmlns:a16="http://schemas.microsoft.com/office/drawing/2014/main" id="{26EDB6E9-4285-4C1C-9752-2D43D60780B6}"/>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B52EDB06-237E-4E77-B217-FD0E19A41086}"/>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A0BACDA0-CD42-4B14-A524-FF6FF7E28A6A}"/>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11" name="Rectangle 10">
            <a:extLst>
              <a:ext uri="{FF2B5EF4-FFF2-40B4-BE49-F238E27FC236}">
                <a16:creationId xmlns:a16="http://schemas.microsoft.com/office/drawing/2014/main" id="{C8C5DE79-8AB4-425F-A9CB-B17901806732}"/>
              </a:ext>
            </a:extLst>
          </p:cNvPr>
          <p:cNvSpPr/>
          <p:nvPr userDrawn="1"/>
        </p:nvSpPr>
        <p:spPr>
          <a:xfrm>
            <a:off x="739302" y="739302"/>
            <a:ext cx="10713396" cy="5379396"/>
          </a:xfrm>
          <a:prstGeom prst="rect">
            <a:avLst/>
          </a:prstGeom>
          <a:solidFill>
            <a:schemeClr val="bg2">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ext Placeholder 10">
            <a:extLst>
              <a:ext uri="{FF2B5EF4-FFF2-40B4-BE49-F238E27FC236}">
                <a16:creationId xmlns:a16="http://schemas.microsoft.com/office/drawing/2014/main" id="{A8FDD580-B69C-4AF1-9C0C-1CF94ECEB278}"/>
              </a:ext>
            </a:extLst>
          </p:cNvPr>
          <p:cNvSpPr>
            <a:spLocks noGrp="1"/>
          </p:cNvSpPr>
          <p:nvPr>
            <p:ph type="body" sz="quarter" idx="18" hasCustomPrompt="1"/>
          </p:nvPr>
        </p:nvSpPr>
        <p:spPr>
          <a:xfrm>
            <a:off x="1418477" y="5098599"/>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32" name="Text Placeholder 10">
            <a:extLst>
              <a:ext uri="{FF2B5EF4-FFF2-40B4-BE49-F238E27FC236}">
                <a16:creationId xmlns:a16="http://schemas.microsoft.com/office/drawing/2014/main" id="{7A72E08F-5B05-415B-A503-4CED86D11FE1}"/>
              </a:ext>
            </a:extLst>
          </p:cNvPr>
          <p:cNvSpPr>
            <a:spLocks noGrp="1"/>
          </p:cNvSpPr>
          <p:nvPr>
            <p:ph type="body" sz="quarter" idx="19" hasCustomPrompt="1"/>
          </p:nvPr>
        </p:nvSpPr>
        <p:spPr>
          <a:xfrm>
            <a:off x="1418477" y="5414833"/>
            <a:ext cx="2118414" cy="33211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36" name="Text Placeholder 10">
            <a:extLst>
              <a:ext uri="{FF2B5EF4-FFF2-40B4-BE49-F238E27FC236}">
                <a16:creationId xmlns:a16="http://schemas.microsoft.com/office/drawing/2014/main" id="{02D7BE41-1227-4D94-AC6E-F4D007491740}"/>
              </a:ext>
            </a:extLst>
          </p:cNvPr>
          <p:cNvSpPr>
            <a:spLocks noGrp="1"/>
          </p:cNvSpPr>
          <p:nvPr>
            <p:ph type="body" sz="quarter" idx="23" hasCustomPrompt="1"/>
          </p:nvPr>
        </p:nvSpPr>
        <p:spPr>
          <a:xfrm>
            <a:off x="3839016" y="5098599"/>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37" name="Text Placeholder 10">
            <a:extLst>
              <a:ext uri="{FF2B5EF4-FFF2-40B4-BE49-F238E27FC236}">
                <a16:creationId xmlns:a16="http://schemas.microsoft.com/office/drawing/2014/main" id="{C7E8138A-A795-4EF2-B1FF-1A36693A3593}"/>
              </a:ext>
            </a:extLst>
          </p:cNvPr>
          <p:cNvSpPr>
            <a:spLocks noGrp="1"/>
          </p:cNvSpPr>
          <p:nvPr>
            <p:ph type="body" sz="quarter" idx="24" hasCustomPrompt="1"/>
          </p:nvPr>
        </p:nvSpPr>
        <p:spPr>
          <a:xfrm>
            <a:off x="3839016" y="5414833"/>
            <a:ext cx="2118414" cy="33211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38" name="Text Placeholder 10">
            <a:extLst>
              <a:ext uri="{FF2B5EF4-FFF2-40B4-BE49-F238E27FC236}">
                <a16:creationId xmlns:a16="http://schemas.microsoft.com/office/drawing/2014/main" id="{77F66B66-F2E4-439A-A7DF-A9A64B0DF7BB}"/>
              </a:ext>
            </a:extLst>
          </p:cNvPr>
          <p:cNvSpPr>
            <a:spLocks noGrp="1"/>
          </p:cNvSpPr>
          <p:nvPr>
            <p:ph type="body" sz="quarter" idx="25" hasCustomPrompt="1"/>
          </p:nvPr>
        </p:nvSpPr>
        <p:spPr>
          <a:xfrm>
            <a:off x="6259555" y="5098599"/>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39" name="Text Placeholder 10">
            <a:extLst>
              <a:ext uri="{FF2B5EF4-FFF2-40B4-BE49-F238E27FC236}">
                <a16:creationId xmlns:a16="http://schemas.microsoft.com/office/drawing/2014/main" id="{13CDFA66-0739-48E3-97B6-F63F13A0A838}"/>
              </a:ext>
            </a:extLst>
          </p:cNvPr>
          <p:cNvSpPr>
            <a:spLocks noGrp="1"/>
          </p:cNvSpPr>
          <p:nvPr>
            <p:ph type="body" sz="quarter" idx="26" hasCustomPrompt="1"/>
          </p:nvPr>
        </p:nvSpPr>
        <p:spPr>
          <a:xfrm>
            <a:off x="6259555" y="5414833"/>
            <a:ext cx="2118414" cy="33211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40" name="Text Placeholder 10">
            <a:extLst>
              <a:ext uri="{FF2B5EF4-FFF2-40B4-BE49-F238E27FC236}">
                <a16:creationId xmlns:a16="http://schemas.microsoft.com/office/drawing/2014/main" id="{B4EE4B66-F80E-45BB-B2FE-CC11E1FBAF24}"/>
              </a:ext>
            </a:extLst>
          </p:cNvPr>
          <p:cNvSpPr>
            <a:spLocks noGrp="1"/>
          </p:cNvSpPr>
          <p:nvPr>
            <p:ph type="body" sz="quarter" idx="27" hasCustomPrompt="1"/>
          </p:nvPr>
        </p:nvSpPr>
        <p:spPr>
          <a:xfrm>
            <a:off x="8680094" y="5098599"/>
            <a:ext cx="2118415"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41" name="Text Placeholder 10">
            <a:extLst>
              <a:ext uri="{FF2B5EF4-FFF2-40B4-BE49-F238E27FC236}">
                <a16:creationId xmlns:a16="http://schemas.microsoft.com/office/drawing/2014/main" id="{51F734C1-F867-4FB6-A239-D99ED9E4C54D}"/>
              </a:ext>
            </a:extLst>
          </p:cNvPr>
          <p:cNvSpPr>
            <a:spLocks noGrp="1"/>
          </p:cNvSpPr>
          <p:nvPr>
            <p:ph type="body" sz="quarter" idx="28" hasCustomPrompt="1"/>
          </p:nvPr>
        </p:nvSpPr>
        <p:spPr>
          <a:xfrm>
            <a:off x="8680094" y="5414833"/>
            <a:ext cx="2118415" cy="33211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62" name="Picture Placeholder 9">
            <a:extLst>
              <a:ext uri="{FF2B5EF4-FFF2-40B4-BE49-F238E27FC236}">
                <a16:creationId xmlns:a16="http://schemas.microsoft.com/office/drawing/2014/main" id="{11E88FD1-69BB-4254-81B8-7B383CE8D2D0}"/>
              </a:ext>
            </a:extLst>
          </p:cNvPr>
          <p:cNvSpPr>
            <a:spLocks noGrp="1"/>
          </p:cNvSpPr>
          <p:nvPr>
            <p:ph type="pic" sz="quarter" idx="29" hasCustomPrompt="1"/>
          </p:nvPr>
        </p:nvSpPr>
        <p:spPr>
          <a:xfrm>
            <a:off x="2002390" y="2327255"/>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63" name="Text Placeholder 10">
            <a:extLst>
              <a:ext uri="{FF2B5EF4-FFF2-40B4-BE49-F238E27FC236}">
                <a16:creationId xmlns:a16="http://schemas.microsoft.com/office/drawing/2014/main" id="{E6EBB7F2-ABDB-41F2-8A6B-93196276ABF5}"/>
              </a:ext>
            </a:extLst>
          </p:cNvPr>
          <p:cNvSpPr>
            <a:spLocks noGrp="1"/>
          </p:cNvSpPr>
          <p:nvPr>
            <p:ph type="body" sz="quarter" idx="30" hasCustomPrompt="1"/>
          </p:nvPr>
        </p:nvSpPr>
        <p:spPr>
          <a:xfrm>
            <a:off x="1418477" y="3263610"/>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64" name="Text Placeholder 10">
            <a:extLst>
              <a:ext uri="{FF2B5EF4-FFF2-40B4-BE49-F238E27FC236}">
                <a16:creationId xmlns:a16="http://schemas.microsoft.com/office/drawing/2014/main" id="{4D66759F-DBAD-46B4-929C-18F2FB541B00}"/>
              </a:ext>
            </a:extLst>
          </p:cNvPr>
          <p:cNvSpPr>
            <a:spLocks noGrp="1"/>
          </p:cNvSpPr>
          <p:nvPr>
            <p:ph type="body" sz="quarter" idx="31" hasCustomPrompt="1"/>
          </p:nvPr>
        </p:nvSpPr>
        <p:spPr>
          <a:xfrm>
            <a:off x="1418477" y="3579845"/>
            <a:ext cx="2118414" cy="390545"/>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68" name="Text Placeholder 10">
            <a:extLst>
              <a:ext uri="{FF2B5EF4-FFF2-40B4-BE49-F238E27FC236}">
                <a16:creationId xmlns:a16="http://schemas.microsoft.com/office/drawing/2014/main" id="{07D90C20-BFF7-4D04-AD95-1861DF74509F}"/>
              </a:ext>
            </a:extLst>
          </p:cNvPr>
          <p:cNvSpPr>
            <a:spLocks noGrp="1"/>
          </p:cNvSpPr>
          <p:nvPr>
            <p:ph type="body" sz="quarter" idx="35" hasCustomPrompt="1"/>
          </p:nvPr>
        </p:nvSpPr>
        <p:spPr>
          <a:xfrm>
            <a:off x="3839016" y="3263610"/>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69" name="Text Placeholder 10">
            <a:extLst>
              <a:ext uri="{FF2B5EF4-FFF2-40B4-BE49-F238E27FC236}">
                <a16:creationId xmlns:a16="http://schemas.microsoft.com/office/drawing/2014/main" id="{EF54F366-5FD7-4707-A0E3-FAFA53156C29}"/>
              </a:ext>
            </a:extLst>
          </p:cNvPr>
          <p:cNvSpPr>
            <a:spLocks noGrp="1"/>
          </p:cNvSpPr>
          <p:nvPr>
            <p:ph type="body" sz="quarter" idx="36" hasCustomPrompt="1"/>
          </p:nvPr>
        </p:nvSpPr>
        <p:spPr>
          <a:xfrm>
            <a:off x="3839016" y="3579845"/>
            <a:ext cx="2118414" cy="390545"/>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70" name="Text Placeholder 10">
            <a:extLst>
              <a:ext uri="{FF2B5EF4-FFF2-40B4-BE49-F238E27FC236}">
                <a16:creationId xmlns:a16="http://schemas.microsoft.com/office/drawing/2014/main" id="{A51158F4-509A-44E4-A601-2CD7AEDE7380}"/>
              </a:ext>
            </a:extLst>
          </p:cNvPr>
          <p:cNvSpPr>
            <a:spLocks noGrp="1"/>
          </p:cNvSpPr>
          <p:nvPr>
            <p:ph type="body" sz="quarter" idx="37" hasCustomPrompt="1"/>
          </p:nvPr>
        </p:nvSpPr>
        <p:spPr>
          <a:xfrm>
            <a:off x="6259555" y="3263610"/>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71" name="Text Placeholder 10">
            <a:extLst>
              <a:ext uri="{FF2B5EF4-FFF2-40B4-BE49-F238E27FC236}">
                <a16:creationId xmlns:a16="http://schemas.microsoft.com/office/drawing/2014/main" id="{DA9AC8DA-4C66-4D66-9075-59DC95E2AC33}"/>
              </a:ext>
            </a:extLst>
          </p:cNvPr>
          <p:cNvSpPr>
            <a:spLocks noGrp="1"/>
          </p:cNvSpPr>
          <p:nvPr>
            <p:ph type="body" sz="quarter" idx="38" hasCustomPrompt="1"/>
          </p:nvPr>
        </p:nvSpPr>
        <p:spPr>
          <a:xfrm>
            <a:off x="6259555" y="3579845"/>
            <a:ext cx="2118414" cy="390545"/>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72" name="Text Placeholder 10">
            <a:extLst>
              <a:ext uri="{FF2B5EF4-FFF2-40B4-BE49-F238E27FC236}">
                <a16:creationId xmlns:a16="http://schemas.microsoft.com/office/drawing/2014/main" id="{F3A598D9-D412-4C15-A31C-3A4842B32E1F}"/>
              </a:ext>
            </a:extLst>
          </p:cNvPr>
          <p:cNvSpPr>
            <a:spLocks noGrp="1"/>
          </p:cNvSpPr>
          <p:nvPr>
            <p:ph type="body" sz="quarter" idx="39" hasCustomPrompt="1"/>
          </p:nvPr>
        </p:nvSpPr>
        <p:spPr>
          <a:xfrm>
            <a:off x="8680094" y="3263610"/>
            <a:ext cx="2118415"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73" name="Text Placeholder 10">
            <a:extLst>
              <a:ext uri="{FF2B5EF4-FFF2-40B4-BE49-F238E27FC236}">
                <a16:creationId xmlns:a16="http://schemas.microsoft.com/office/drawing/2014/main" id="{14A0A9AD-40F7-4203-917C-8BFBF4FCF2C0}"/>
              </a:ext>
            </a:extLst>
          </p:cNvPr>
          <p:cNvSpPr>
            <a:spLocks noGrp="1"/>
          </p:cNvSpPr>
          <p:nvPr>
            <p:ph type="body" sz="quarter" idx="40" hasCustomPrompt="1"/>
          </p:nvPr>
        </p:nvSpPr>
        <p:spPr>
          <a:xfrm>
            <a:off x="8680094" y="3579845"/>
            <a:ext cx="2118415" cy="390545"/>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74" name="Rectangle 73">
            <a:extLst>
              <a:ext uri="{FF2B5EF4-FFF2-40B4-BE49-F238E27FC236}">
                <a16:creationId xmlns:a16="http://schemas.microsoft.com/office/drawing/2014/main" id="{129E220D-4268-4E0B-B292-D87F92DF6ED3}"/>
              </a:ext>
            </a:extLst>
          </p:cNvPr>
          <p:cNvSpPr/>
          <p:nvPr userDrawn="1"/>
        </p:nvSpPr>
        <p:spPr>
          <a:xfrm>
            <a:off x="1947081" y="2272648"/>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Picture Placeholder 9">
            <a:extLst>
              <a:ext uri="{FF2B5EF4-FFF2-40B4-BE49-F238E27FC236}">
                <a16:creationId xmlns:a16="http://schemas.microsoft.com/office/drawing/2014/main" id="{2DB6BDC2-D18B-4AF7-9B33-2FB86D67A64A}"/>
              </a:ext>
            </a:extLst>
          </p:cNvPr>
          <p:cNvSpPr>
            <a:spLocks noGrp="1"/>
          </p:cNvSpPr>
          <p:nvPr>
            <p:ph type="pic" sz="quarter" idx="41" hasCustomPrompt="1"/>
          </p:nvPr>
        </p:nvSpPr>
        <p:spPr>
          <a:xfrm>
            <a:off x="2002390" y="4154796"/>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79" name="Rectangle 78">
            <a:extLst>
              <a:ext uri="{FF2B5EF4-FFF2-40B4-BE49-F238E27FC236}">
                <a16:creationId xmlns:a16="http://schemas.microsoft.com/office/drawing/2014/main" id="{CB9D855A-B11D-44DC-BBE1-7BA68BD18E68}"/>
              </a:ext>
            </a:extLst>
          </p:cNvPr>
          <p:cNvSpPr/>
          <p:nvPr userDrawn="1"/>
        </p:nvSpPr>
        <p:spPr>
          <a:xfrm>
            <a:off x="1947081" y="4100189"/>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 name="Picture Placeholder 9">
            <a:extLst>
              <a:ext uri="{FF2B5EF4-FFF2-40B4-BE49-F238E27FC236}">
                <a16:creationId xmlns:a16="http://schemas.microsoft.com/office/drawing/2014/main" id="{D12B69C6-4468-4017-A141-0864B9065E88}"/>
              </a:ext>
            </a:extLst>
          </p:cNvPr>
          <p:cNvSpPr>
            <a:spLocks noGrp="1"/>
          </p:cNvSpPr>
          <p:nvPr>
            <p:ph type="pic" sz="quarter" idx="42" hasCustomPrompt="1"/>
          </p:nvPr>
        </p:nvSpPr>
        <p:spPr>
          <a:xfrm>
            <a:off x="4422929" y="2319234"/>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81" name="Rectangle 80">
            <a:extLst>
              <a:ext uri="{FF2B5EF4-FFF2-40B4-BE49-F238E27FC236}">
                <a16:creationId xmlns:a16="http://schemas.microsoft.com/office/drawing/2014/main" id="{E874C203-B833-4D0D-9674-D25DFA3F9606}"/>
              </a:ext>
            </a:extLst>
          </p:cNvPr>
          <p:cNvSpPr/>
          <p:nvPr userDrawn="1"/>
        </p:nvSpPr>
        <p:spPr>
          <a:xfrm>
            <a:off x="4367620" y="2264627"/>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Picture Placeholder 9">
            <a:extLst>
              <a:ext uri="{FF2B5EF4-FFF2-40B4-BE49-F238E27FC236}">
                <a16:creationId xmlns:a16="http://schemas.microsoft.com/office/drawing/2014/main" id="{0B83E94D-7A2E-4F82-9F6F-414BB1EE1F9D}"/>
              </a:ext>
            </a:extLst>
          </p:cNvPr>
          <p:cNvSpPr>
            <a:spLocks noGrp="1"/>
          </p:cNvSpPr>
          <p:nvPr>
            <p:ph type="pic" sz="quarter" idx="43" hasCustomPrompt="1"/>
          </p:nvPr>
        </p:nvSpPr>
        <p:spPr>
          <a:xfrm>
            <a:off x="4422929" y="4146775"/>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83" name="Rectangle 82">
            <a:extLst>
              <a:ext uri="{FF2B5EF4-FFF2-40B4-BE49-F238E27FC236}">
                <a16:creationId xmlns:a16="http://schemas.microsoft.com/office/drawing/2014/main" id="{454DE692-CD53-4D36-9E21-EDBFA9779183}"/>
              </a:ext>
            </a:extLst>
          </p:cNvPr>
          <p:cNvSpPr/>
          <p:nvPr userDrawn="1"/>
        </p:nvSpPr>
        <p:spPr>
          <a:xfrm>
            <a:off x="4367620" y="4092168"/>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4" name="Picture Placeholder 9">
            <a:extLst>
              <a:ext uri="{FF2B5EF4-FFF2-40B4-BE49-F238E27FC236}">
                <a16:creationId xmlns:a16="http://schemas.microsoft.com/office/drawing/2014/main" id="{722A2533-C7FE-4FF8-88EA-CC5A72E587E0}"/>
              </a:ext>
            </a:extLst>
          </p:cNvPr>
          <p:cNvSpPr>
            <a:spLocks noGrp="1"/>
          </p:cNvSpPr>
          <p:nvPr>
            <p:ph type="pic" sz="quarter" idx="44" hasCustomPrompt="1"/>
          </p:nvPr>
        </p:nvSpPr>
        <p:spPr>
          <a:xfrm>
            <a:off x="6843468" y="2323944"/>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85" name="Rectangle 84">
            <a:extLst>
              <a:ext uri="{FF2B5EF4-FFF2-40B4-BE49-F238E27FC236}">
                <a16:creationId xmlns:a16="http://schemas.microsoft.com/office/drawing/2014/main" id="{60564730-564F-4992-974D-020B105689EE}"/>
              </a:ext>
            </a:extLst>
          </p:cNvPr>
          <p:cNvSpPr/>
          <p:nvPr userDrawn="1"/>
        </p:nvSpPr>
        <p:spPr>
          <a:xfrm>
            <a:off x="6788159" y="2269337"/>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Picture Placeholder 9">
            <a:extLst>
              <a:ext uri="{FF2B5EF4-FFF2-40B4-BE49-F238E27FC236}">
                <a16:creationId xmlns:a16="http://schemas.microsoft.com/office/drawing/2014/main" id="{3FF1C129-85E6-40AA-8026-14C47F0F038C}"/>
              </a:ext>
            </a:extLst>
          </p:cNvPr>
          <p:cNvSpPr>
            <a:spLocks noGrp="1"/>
          </p:cNvSpPr>
          <p:nvPr>
            <p:ph type="pic" sz="quarter" idx="45" hasCustomPrompt="1"/>
          </p:nvPr>
        </p:nvSpPr>
        <p:spPr>
          <a:xfrm>
            <a:off x="6843468" y="4151485"/>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87" name="Rectangle 86">
            <a:extLst>
              <a:ext uri="{FF2B5EF4-FFF2-40B4-BE49-F238E27FC236}">
                <a16:creationId xmlns:a16="http://schemas.microsoft.com/office/drawing/2014/main" id="{3E7D63A3-3C58-4F80-B353-C26650B97F55}"/>
              </a:ext>
            </a:extLst>
          </p:cNvPr>
          <p:cNvSpPr/>
          <p:nvPr userDrawn="1"/>
        </p:nvSpPr>
        <p:spPr>
          <a:xfrm>
            <a:off x="6788159" y="4096878"/>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8" name="Picture Placeholder 9">
            <a:extLst>
              <a:ext uri="{FF2B5EF4-FFF2-40B4-BE49-F238E27FC236}">
                <a16:creationId xmlns:a16="http://schemas.microsoft.com/office/drawing/2014/main" id="{C78943C0-07AD-428D-A010-64CDDC815654}"/>
              </a:ext>
            </a:extLst>
          </p:cNvPr>
          <p:cNvSpPr>
            <a:spLocks noGrp="1"/>
          </p:cNvSpPr>
          <p:nvPr>
            <p:ph type="pic" sz="quarter" idx="46" hasCustomPrompt="1"/>
          </p:nvPr>
        </p:nvSpPr>
        <p:spPr>
          <a:xfrm>
            <a:off x="9264007" y="2315923"/>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89" name="Rectangle 88">
            <a:extLst>
              <a:ext uri="{FF2B5EF4-FFF2-40B4-BE49-F238E27FC236}">
                <a16:creationId xmlns:a16="http://schemas.microsoft.com/office/drawing/2014/main" id="{44D0D2B8-EB2F-407A-A7DF-29BF878D0C97}"/>
              </a:ext>
            </a:extLst>
          </p:cNvPr>
          <p:cNvSpPr/>
          <p:nvPr userDrawn="1"/>
        </p:nvSpPr>
        <p:spPr>
          <a:xfrm>
            <a:off x="9208698" y="2261316"/>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0" name="Picture Placeholder 9">
            <a:extLst>
              <a:ext uri="{FF2B5EF4-FFF2-40B4-BE49-F238E27FC236}">
                <a16:creationId xmlns:a16="http://schemas.microsoft.com/office/drawing/2014/main" id="{9F5D0399-2186-4D0F-B2B6-FB29536013E2}"/>
              </a:ext>
            </a:extLst>
          </p:cNvPr>
          <p:cNvSpPr>
            <a:spLocks noGrp="1"/>
          </p:cNvSpPr>
          <p:nvPr>
            <p:ph type="pic" sz="quarter" idx="47" hasCustomPrompt="1"/>
          </p:nvPr>
        </p:nvSpPr>
        <p:spPr>
          <a:xfrm>
            <a:off x="9264007" y="4143464"/>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91" name="Rectangle 90">
            <a:extLst>
              <a:ext uri="{FF2B5EF4-FFF2-40B4-BE49-F238E27FC236}">
                <a16:creationId xmlns:a16="http://schemas.microsoft.com/office/drawing/2014/main" id="{A161A1AC-702C-4209-BE7C-E51F7434B5B5}"/>
              </a:ext>
            </a:extLst>
          </p:cNvPr>
          <p:cNvSpPr/>
          <p:nvPr userDrawn="1"/>
        </p:nvSpPr>
        <p:spPr>
          <a:xfrm>
            <a:off x="9208698" y="4088857"/>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Title 1">
            <a:extLst>
              <a:ext uri="{FF2B5EF4-FFF2-40B4-BE49-F238E27FC236}">
                <a16:creationId xmlns:a16="http://schemas.microsoft.com/office/drawing/2014/main" id="{8ADA00ED-298B-444A-A7F5-508EDBA56FC5}"/>
              </a:ext>
            </a:extLst>
          </p:cNvPr>
          <p:cNvSpPr>
            <a:spLocks noGrp="1"/>
          </p:cNvSpPr>
          <p:nvPr>
            <p:ph type="title" hasCustomPrompt="1"/>
          </p:nvPr>
        </p:nvSpPr>
        <p:spPr>
          <a:xfrm>
            <a:off x="2452698" y="1187753"/>
            <a:ext cx="7286604" cy="634323"/>
          </a:xfrm>
        </p:spPr>
        <p:txBody>
          <a:bodyPr anchor="t">
            <a:normAutofit/>
          </a:bodyPr>
          <a:lstStyle>
            <a:lvl1pPr algn="ctr">
              <a:lnSpc>
                <a:spcPct val="125000"/>
              </a:lnSpc>
              <a:defRPr sz="2800"/>
            </a:lvl1pPr>
          </a:lstStyle>
          <a:p>
            <a:r>
              <a:rPr lang="en-US" dirty="0"/>
              <a:t>Click to add title</a:t>
            </a:r>
          </a:p>
        </p:txBody>
      </p:sp>
    </p:spTree>
    <p:extLst>
      <p:ext uri="{BB962C8B-B14F-4D97-AF65-F5344CB8AC3E}">
        <p14:creationId xmlns:p14="http://schemas.microsoft.com/office/powerpoint/2010/main" val="19778866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undin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FBC2989-2CED-47FB-8D23-FF60F2561EAD}"/>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a:extLst>
              <a:ext uri="{FF2B5EF4-FFF2-40B4-BE49-F238E27FC236}">
                <a16:creationId xmlns:a16="http://schemas.microsoft.com/office/drawing/2014/main" id="{BA429704-4AB7-47AB-8C1F-4C2E4C99A10E}"/>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B0348280-3106-454C-9D69-9BD1267B1811}"/>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09426433-6916-408B-BE80-EB35C693077C}"/>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34" name="Rectangle 33">
            <a:extLst>
              <a:ext uri="{FF2B5EF4-FFF2-40B4-BE49-F238E27FC236}">
                <a16:creationId xmlns:a16="http://schemas.microsoft.com/office/drawing/2014/main" id="{137D1BF6-CA32-48D3-B8AE-5D5C621A7EB5}"/>
              </a:ext>
              <a:ext uri="{C183D7F6-B498-43B3-948B-1728B52AA6E4}">
                <adec:decorative xmlns:adec="http://schemas.microsoft.com/office/drawing/2017/decorative" val="1"/>
              </a:ext>
            </a:extLst>
          </p:cNvPr>
          <p:cNvSpPr/>
          <p:nvPr userDrawn="1"/>
        </p:nvSpPr>
        <p:spPr>
          <a:xfrm>
            <a:off x="0" y="0"/>
            <a:ext cx="12192000" cy="6858000"/>
          </a:xfrm>
          <a:prstGeom prst="rect">
            <a:avLst/>
          </a:prstGeom>
          <a:solidFill>
            <a:schemeClr val="accent2">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 Placeholder 14">
            <a:extLst>
              <a:ext uri="{FF2B5EF4-FFF2-40B4-BE49-F238E27FC236}">
                <a16:creationId xmlns:a16="http://schemas.microsoft.com/office/drawing/2014/main" id="{F57E488F-AD89-4213-9093-5646DF323A25}"/>
              </a:ext>
            </a:extLst>
          </p:cNvPr>
          <p:cNvSpPr>
            <a:spLocks noGrp="1"/>
          </p:cNvSpPr>
          <p:nvPr>
            <p:ph type="body" sz="quarter" idx="13" hasCustomPrompt="1"/>
          </p:nvPr>
        </p:nvSpPr>
        <p:spPr>
          <a:xfrm>
            <a:off x="900511" y="4114240"/>
            <a:ext cx="2382386" cy="613702"/>
          </a:xfrm>
          <a:prstGeom prst="rect">
            <a:avLst/>
          </a:prstGeom>
        </p:spPr>
        <p:txBody>
          <a:bodyPr anchor="b">
            <a:normAutofit/>
          </a:bodyPr>
          <a:lstStyle>
            <a:lvl1pPr marL="0" indent="0" algn="ctr">
              <a:lnSpc>
                <a:spcPct val="100000"/>
              </a:lnSpc>
              <a:spcBef>
                <a:spcPts val="0"/>
              </a:spcBef>
              <a:spcAft>
                <a:spcPts val="0"/>
              </a:spcAft>
              <a:buNone/>
              <a:defRPr sz="1600" cap="all" spc="200" baseline="0">
                <a:solidFill>
                  <a:schemeClr val="accent4"/>
                </a:solidFill>
                <a:latin typeface="+mj-lt"/>
              </a:defRPr>
            </a:lvl1pPr>
          </a:lstStyle>
          <a:p>
            <a:pPr lvl="0"/>
            <a:r>
              <a:rPr lang="en-US"/>
              <a:t>Click to add title</a:t>
            </a:r>
          </a:p>
        </p:txBody>
      </p:sp>
      <p:sp>
        <p:nvSpPr>
          <p:cNvPr id="20" name="Text Placeholder 14">
            <a:extLst>
              <a:ext uri="{FF2B5EF4-FFF2-40B4-BE49-F238E27FC236}">
                <a16:creationId xmlns:a16="http://schemas.microsoft.com/office/drawing/2014/main" id="{E31C9DEB-43A3-4514-9EB8-2CE147497B96}"/>
              </a:ext>
            </a:extLst>
          </p:cNvPr>
          <p:cNvSpPr>
            <a:spLocks noGrp="1"/>
          </p:cNvSpPr>
          <p:nvPr>
            <p:ph type="body" sz="quarter" idx="15" hasCustomPrompt="1"/>
          </p:nvPr>
        </p:nvSpPr>
        <p:spPr>
          <a:xfrm>
            <a:off x="900511" y="4733168"/>
            <a:ext cx="2382386" cy="857935"/>
          </a:xfrm>
          <a:prstGeom prst="rect">
            <a:avLst/>
          </a:prstGeom>
        </p:spPr>
        <p:txBody>
          <a:bodyPr>
            <a:normAutofit/>
          </a:bodyPr>
          <a:lstStyle>
            <a:lvl1pPr marL="0" indent="0" algn="ctr">
              <a:lnSpc>
                <a:spcPct val="125000"/>
              </a:lnSpc>
              <a:spcBef>
                <a:spcPts val="0"/>
              </a:spcBef>
              <a:buNone/>
              <a:defRPr sz="1400" cap="none" spc="100" baseline="0">
                <a:solidFill>
                  <a:schemeClr val="bg1"/>
                </a:solidFill>
                <a:latin typeface="+mn-lt"/>
              </a:defRPr>
            </a:lvl1pPr>
          </a:lstStyle>
          <a:p>
            <a:pPr lvl="0"/>
            <a:r>
              <a:rPr lang="en-US"/>
              <a:t>Click to add text</a:t>
            </a:r>
          </a:p>
        </p:txBody>
      </p:sp>
      <p:sp>
        <p:nvSpPr>
          <p:cNvPr id="21" name="Text Placeholder 14">
            <a:extLst>
              <a:ext uri="{FF2B5EF4-FFF2-40B4-BE49-F238E27FC236}">
                <a16:creationId xmlns:a16="http://schemas.microsoft.com/office/drawing/2014/main" id="{254EC399-E62D-401A-936C-2B26F8265F17}"/>
              </a:ext>
            </a:extLst>
          </p:cNvPr>
          <p:cNvSpPr>
            <a:spLocks noGrp="1"/>
          </p:cNvSpPr>
          <p:nvPr>
            <p:ph type="body" sz="quarter" idx="16" hasCustomPrompt="1"/>
          </p:nvPr>
        </p:nvSpPr>
        <p:spPr>
          <a:xfrm>
            <a:off x="3584039" y="4114240"/>
            <a:ext cx="2382386" cy="613702"/>
          </a:xfrm>
          <a:prstGeom prst="rect">
            <a:avLst/>
          </a:prstGeom>
        </p:spPr>
        <p:txBody>
          <a:bodyPr anchor="b">
            <a:normAutofit/>
          </a:bodyPr>
          <a:lstStyle>
            <a:lvl1pPr marL="0" indent="0" algn="ctr">
              <a:lnSpc>
                <a:spcPct val="100000"/>
              </a:lnSpc>
              <a:spcBef>
                <a:spcPts val="0"/>
              </a:spcBef>
              <a:spcAft>
                <a:spcPts val="0"/>
              </a:spcAft>
              <a:buNone/>
              <a:defRPr sz="1600" cap="all" spc="200" baseline="0">
                <a:solidFill>
                  <a:schemeClr val="accent3">
                    <a:lumMod val="60000"/>
                    <a:lumOff val="40000"/>
                  </a:schemeClr>
                </a:solidFill>
                <a:latin typeface="+mj-lt"/>
              </a:defRPr>
            </a:lvl1pPr>
          </a:lstStyle>
          <a:p>
            <a:pPr lvl="0"/>
            <a:r>
              <a:rPr lang="en-US"/>
              <a:t>Click to add title</a:t>
            </a:r>
          </a:p>
        </p:txBody>
      </p:sp>
      <p:sp>
        <p:nvSpPr>
          <p:cNvPr id="22" name="Text Placeholder 14">
            <a:extLst>
              <a:ext uri="{FF2B5EF4-FFF2-40B4-BE49-F238E27FC236}">
                <a16:creationId xmlns:a16="http://schemas.microsoft.com/office/drawing/2014/main" id="{4F49DC18-7C09-4FFC-98BF-DC17FCE6223B}"/>
              </a:ext>
            </a:extLst>
          </p:cNvPr>
          <p:cNvSpPr>
            <a:spLocks noGrp="1"/>
          </p:cNvSpPr>
          <p:nvPr>
            <p:ph type="body" sz="quarter" idx="17" hasCustomPrompt="1"/>
          </p:nvPr>
        </p:nvSpPr>
        <p:spPr>
          <a:xfrm>
            <a:off x="3584039" y="4733168"/>
            <a:ext cx="2382386" cy="857935"/>
          </a:xfrm>
          <a:prstGeom prst="rect">
            <a:avLst/>
          </a:prstGeom>
        </p:spPr>
        <p:txBody>
          <a:bodyPr>
            <a:normAutofit/>
          </a:bodyPr>
          <a:lstStyle>
            <a:lvl1pPr marL="0" indent="0" algn="ctr">
              <a:lnSpc>
                <a:spcPct val="125000"/>
              </a:lnSpc>
              <a:spcBef>
                <a:spcPts val="0"/>
              </a:spcBef>
              <a:buNone/>
              <a:defRPr sz="1400" cap="none" spc="100" baseline="0">
                <a:solidFill>
                  <a:schemeClr val="bg1"/>
                </a:solidFill>
                <a:latin typeface="+mn-lt"/>
              </a:defRPr>
            </a:lvl1pPr>
          </a:lstStyle>
          <a:p>
            <a:pPr lvl="0"/>
            <a:r>
              <a:rPr lang="en-US"/>
              <a:t>Click to add text</a:t>
            </a:r>
          </a:p>
        </p:txBody>
      </p:sp>
      <p:sp>
        <p:nvSpPr>
          <p:cNvPr id="23" name="Text Placeholder 14">
            <a:extLst>
              <a:ext uri="{FF2B5EF4-FFF2-40B4-BE49-F238E27FC236}">
                <a16:creationId xmlns:a16="http://schemas.microsoft.com/office/drawing/2014/main" id="{9D21F281-5009-4E28-B34E-218C36B33ABD}"/>
              </a:ext>
            </a:extLst>
          </p:cNvPr>
          <p:cNvSpPr>
            <a:spLocks noGrp="1"/>
          </p:cNvSpPr>
          <p:nvPr>
            <p:ph type="body" sz="quarter" idx="18" hasCustomPrompt="1"/>
          </p:nvPr>
        </p:nvSpPr>
        <p:spPr>
          <a:xfrm>
            <a:off x="6267567" y="4114240"/>
            <a:ext cx="2382386" cy="613702"/>
          </a:xfrm>
          <a:prstGeom prst="rect">
            <a:avLst/>
          </a:prstGeom>
        </p:spPr>
        <p:txBody>
          <a:bodyPr anchor="b">
            <a:normAutofit/>
          </a:bodyPr>
          <a:lstStyle>
            <a:lvl1pPr marL="0" indent="0" algn="ctr">
              <a:lnSpc>
                <a:spcPct val="100000"/>
              </a:lnSpc>
              <a:spcBef>
                <a:spcPts val="0"/>
              </a:spcBef>
              <a:spcAft>
                <a:spcPts val="0"/>
              </a:spcAft>
              <a:buNone/>
              <a:defRPr sz="1600" cap="all" spc="200" baseline="0">
                <a:solidFill>
                  <a:schemeClr val="accent5"/>
                </a:solidFill>
                <a:latin typeface="+mj-lt"/>
              </a:defRPr>
            </a:lvl1pPr>
          </a:lstStyle>
          <a:p>
            <a:pPr lvl="0"/>
            <a:r>
              <a:rPr lang="en-US"/>
              <a:t>Click to add title</a:t>
            </a:r>
          </a:p>
        </p:txBody>
      </p:sp>
      <p:sp>
        <p:nvSpPr>
          <p:cNvPr id="24" name="Text Placeholder 14">
            <a:extLst>
              <a:ext uri="{FF2B5EF4-FFF2-40B4-BE49-F238E27FC236}">
                <a16:creationId xmlns:a16="http://schemas.microsoft.com/office/drawing/2014/main" id="{75C2A3FB-F206-4ED3-A8BF-712D66D52D29}"/>
              </a:ext>
            </a:extLst>
          </p:cNvPr>
          <p:cNvSpPr>
            <a:spLocks noGrp="1"/>
          </p:cNvSpPr>
          <p:nvPr>
            <p:ph type="body" sz="quarter" idx="19" hasCustomPrompt="1"/>
          </p:nvPr>
        </p:nvSpPr>
        <p:spPr>
          <a:xfrm>
            <a:off x="6267567" y="4733168"/>
            <a:ext cx="2382386" cy="857935"/>
          </a:xfrm>
          <a:prstGeom prst="rect">
            <a:avLst/>
          </a:prstGeom>
        </p:spPr>
        <p:txBody>
          <a:bodyPr>
            <a:normAutofit/>
          </a:bodyPr>
          <a:lstStyle>
            <a:lvl1pPr marL="0" indent="0" algn="ctr">
              <a:lnSpc>
                <a:spcPct val="125000"/>
              </a:lnSpc>
              <a:spcBef>
                <a:spcPts val="0"/>
              </a:spcBef>
              <a:buNone/>
              <a:defRPr sz="1400" cap="none" spc="100" baseline="0">
                <a:solidFill>
                  <a:schemeClr val="bg1"/>
                </a:solidFill>
                <a:latin typeface="+mn-lt"/>
              </a:defRPr>
            </a:lvl1pPr>
          </a:lstStyle>
          <a:p>
            <a:pPr lvl="0"/>
            <a:r>
              <a:rPr lang="en-US"/>
              <a:t>Click to add text</a:t>
            </a:r>
          </a:p>
        </p:txBody>
      </p:sp>
      <p:sp>
        <p:nvSpPr>
          <p:cNvPr id="25" name="Text Placeholder 14">
            <a:extLst>
              <a:ext uri="{FF2B5EF4-FFF2-40B4-BE49-F238E27FC236}">
                <a16:creationId xmlns:a16="http://schemas.microsoft.com/office/drawing/2014/main" id="{433D1544-1248-444D-B0AC-C5B22E1D2638}"/>
              </a:ext>
            </a:extLst>
          </p:cNvPr>
          <p:cNvSpPr>
            <a:spLocks noGrp="1"/>
          </p:cNvSpPr>
          <p:nvPr>
            <p:ph type="body" sz="quarter" idx="20" hasCustomPrompt="1"/>
          </p:nvPr>
        </p:nvSpPr>
        <p:spPr>
          <a:xfrm>
            <a:off x="8951094" y="4114240"/>
            <a:ext cx="2382386" cy="613702"/>
          </a:xfrm>
          <a:prstGeom prst="rect">
            <a:avLst/>
          </a:prstGeom>
        </p:spPr>
        <p:txBody>
          <a:bodyPr anchor="b">
            <a:normAutofit/>
          </a:bodyPr>
          <a:lstStyle>
            <a:lvl1pPr marL="0" indent="0" algn="ctr">
              <a:lnSpc>
                <a:spcPct val="100000"/>
              </a:lnSpc>
              <a:spcBef>
                <a:spcPts val="0"/>
              </a:spcBef>
              <a:spcAft>
                <a:spcPts val="0"/>
              </a:spcAft>
              <a:buNone/>
              <a:defRPr sz="1600" cap="all" spc="200" baseline="0">
                <a:solidFill>
                  <a:schemeClr val="accent2">
                    <a:lumMod val="20000"/>
                    <a:lumOff val="80000"/>
                  </a:schemeClr>
                </a:solidFill>
                <a:latin typeface="+mj-lt"/>
              </a:defRPr>
            </a:lvl1pPr>
          </a:lstStyle>
          <a:p>
            <a:pPr lvl="0"/>
            <a:r>
              <a:rPr lang="en-US"/>
              <a:t>Click to add title</a:t>
            </a:r>
          </a:p>
        </p:txBody>
      </p:sp>
      <p:sp>
        <p:nvSpPr>
          <p:cNvPr id="26" name="Text Placeholder 14">
            <a:extLst>
              <a:ext uri="{FF2B5EF4-FFF2-40B4-BE49-F238E27FC236}">
                <a16:creationId xmlns:a16="http://schemas.microsoft.com/office/drawing/2014/main" id="{9F4FDF38-0969-49B5-BE15-AB7D41B68D28}"/>
              </a:ext>
            </a:extLst>
          </p:cNvPr>
          <p:cNvSpPr>
            <a:spLocks noGrp="1"/>
          </p:cNvSpPr>
          <p:nvPr>
            <p:ph type="body" sz="quarter" idx="21" hasCustomPrompt="1"/>
          </p:nvPr>
        </p:nvSpPr>
        <p:spPr>
          <a:xfrm>
            <a:off x="8951094" y="4733168"/>
            <a:ext cx="2382386" cy="857935"/>
          </a:xfrm>
          <a:prstGeom prst="rect">
            <a:avLst/>
          </a:prstGeom>
        </p:spPr>
        <p:txBody>
          <a:bodyPr>
            <a:normAutofit/>
          </a:bodyPr>
          <a:lstStyle>
            <a:lvl1pPr marL="0" indent="0" algn="ctr">
              <a:lnSpc>
                <a:spcPct val="125000"/>
              </a:lnSpc>
              <a:spcBef>
                <a:spcPts val="0"/>
              </a:spcBef>
              <a:buNone/>
              <a:defRPr sz="1400" cap="none" spc="100" baseline="0">
                <a:solidFill>
                  <a:schemeClr val="bg1"/>
                </a:solidFill>
                <a:latin typeface="+mn-lt"/>
              </a:defRPr>
            </a:lvl1pPr>
          </a:lstStyle>
          <a:p>
            <a:pPr lvl="0"/>
            <a:r>
              <a:rPr lang="en-US"/>
              <a:t>Click to add text</a:t>
            </a:r>
          </a:p>
        </p:txBody>
      </p:sp>
      <p:sp>
        <p:nvSpPr>
          <p:cNvPr id="27" name="Text Placeholder 10">
            <a:extLst>
              <a:ext uri="{FF2B5EF4-FFF2-40B4-BE49-F238E27FC236}">
                <a16:creationId xmlns:a16="http://schemas.microsoft.com/office/drawing/2014/main" id="{A749E3E6-EB0F-4108-9196-2A2DDD63E220}"/>
              </a:ext>
            </a:extLst>
          </p:cNvPr>
          <p:cNvSpPr>
            <a:spLocks noGrp="1"/>
          </p:cNvSpPr>
          <p:nvPr>
            <p:ph type="body" sz="quarter" idx="22" hasCustomPrompt="1"/>
          </p:nvPr>
        </p:nvSpPr>
        <p:spPr>
          <a:xfrm>
            <a:off x="1285758" y="2399173"/>
            <a:ext cx="1611892" cy="1151632"/>
          </a:xfrm>
          <a:prstGeom prst="rect">
            <a:avLst/>
          </a:prstGeom>
        </p:spPr>
        <p:txBody>
          <a:bodyPr anchor="ctr"/>
          <a:lstStyle>
            <a:lvl1pPr marL="0" indent="0" algn="ctr">
              <a:lnSpc>
                <a:spcPct val="80000"/>
              </a:lnSpc>
              <a:spcBef>
                <a:spcPts val="1000"/>
              </a:spcBef>
              <a:spcAft>
                <a:spcPts val="0"/>
              </a:spcAft>
              <a:buNone/>
              <a:defRPr sz="2800" cap="all" spc="100" baseline="0">
                <a:solidFill>
                  <a:schemeClr val="accent4"/>
                </a:solidFill>
                <a:latin typeface="+mj-lt"/>
              </a:defRPr>
            </a:lvl1pPr>
          </a:lstStyle>
          <a:p>
            <a:pPr lvl="0"/>
            <a:r>
              <a:rPr lang="en-US"/>
              <a:t>Add title</a:t>
            </a:r>
          </a:p>
        </p:txBody>
      </p:sp>
      <p:sp>
        <p:nvSpPr>
          <p:cNvPr id="28" name="Text Placeholder 10">
            <a:extLst>
              <a:ext uri="{FF2B5EF4-FFF2-40B4-BE49-F238E27FC236}">
                <a16:creationId xmlns:a16="http://schemas.microsoft.com/office/drawing/2014/main" id="{CA8E4A5D-4A2C-4FCA-9886-11A6692866A6}"/>
              </a:ext>
            </a:extLst>
          </p:cNvPr>
          <p:cNvSpPr>
            <a:spLocks noGrp="1"/>
          </p:cNvSpPr>
          <p:nvPr>
            <p:ph type="body" sz="quarter" idx="23" hasCustomPrompt="1"/>
          </p:nvPr>
        </p:nvSpPr>
        <p:spPr>
          <a:xfrm>
            <a:off x="6652814" y="2399173"/>
            <a:ext cx="1611892" cy="1151632"/>
          </a:xfrm>
          <a:prstGeom prst="rect">
            <a:avLst/>
          </a:prstGeom>
        </p:spPr>
        <p:txBody>
          <a:bodyPr anchor="ctr"/>
          <a:lstStyle>
            <a:lvl1pPr marL="0" indent="0" algn="ctr">
              <a:lnSpc>
                <a:spcPct val="80000"/>
              </a:lnSpc>
              <a:spcBef>
                <a:spcPts val="1000"/>
              </a:spcBef>
              <a:buNone/>
              <a:defRPr sz="2800" cap="all" spc="100" baseline="0">
                <a:solidFill>
                  <a:schemeClr val="accent5"/>
                </a:solidFill>
                <a:latin typeface="+mj-lt"/>
              </a:defRPr>
            </a:lvl1pPr>
          </a:lstStyle>
          <a:p>
            <a:pPr lvl="0"/>
            <a:r>
              <a:rPr lang="en-US"/>
              <a:t>Add title</a:t>
            </a:r>
          </a:p>
        </p:txBody>
      </p:sp>
      <p:sp>
        <p:nvSpPr>
          <p:cNvPr id="29" name="Text Placeholder 10">
            <a:extLst>
              <a:ext uri="{FF2B5EF4-FFF2-40B4-BE49-F238E27FC236}">
                <a16:creationId xmlns:a16="http://schemas.microsoft.com/office/drawing/2014/main" id="{D12F1290-6B4C-49B8-BC26-3B433534C3F7}"/>
              </a:ext>
            </a:extLst>
          </p:cNvPr>
          <p:cNvSpPr>
            <a:spLocks noGrp="1"/>
          </p:cNvSpPr>
          <p:nvPr>
            <p:ph type="body" sz="quarter" idx="24" hasCustomPrompt="1"/>
          </p:nvPr>
        </p:nvSpPr>
        <p:spPr>
          <a:xfrm>
            <a:off x="9336341" y="2399173"/>
            <a:ext cx="1611892" cy="1151632"/>
          </a:xfrm>
          <a:prstGeom prst="rect">
            <a:avLst/>
          </a:prstGeom>
        </p:spPr>
        <p:txBody>
          <a:bodyPr anchor="ctr"/>
          <a:lstStyle>
            <a:lvl1pPr marL="0" indent="0" algn="ctr">
              <a:lnSpc>
                <a:spcPct val="80000"/>
              </a:lnSpc>
              <a:spcBef>
                <a:spcPts val="1000"/>
              </a:spcBef>
              <a:buNone/>
              <a:defRPr sz="2800" cap="all" spc="100" baseline="0">
                <a:solidFill>
                  <a:schemeClr val="accent2">
                    <a:lumMod val="20000"/>
                    <a:lumOff val="80000"/>
                  </a:schemeClr>
                </a:solidFill>
                <a:latin typeface="+mj-lt"/>
              </a:defRPr>
            </a:lvl1pPr>
          </a:lstStyle>
          <a:p>
            <a:pPr lvl="0"/>
            <a:r>
              <a:rPr lang="en-US"/>
              <a:t>Add title</a:t>
            </a:r>
          </a:p>
        </p:txBody>
      </p:sp>
      <p:sp>
        <p:nvSpPr>
          <p:cNvPr id="30" name="Text Placeholder 10">
            <a:extLst>
              <a:ext uri="{FF2B5EF4-FFF2-40B4-BE49-F238E27FC236}">
                <a16:creationId xmlns:a16="http://schemas.microsoft.com/office/drawing/2014/main" id="{0E60E704-AD01-4048-8D70-3F4CA25DA632}"/>
              </a:ext>
            </a:extLst>
          </p:cNvPr>
          <p:cNvSpPr>
            <a:spLocks noGrp="1"/>
          </p:cNvSpPr>
          <p:nvPr>
            <p:ph type="body" sz="quarter" idx="25" hasCustomPrompt="1"/>
          </p:nvPr>
        </p:nvSpPr>
        <p:spPr>
          <a:xfrm>
            <a:off x="3969286" y="2399173"/>
            <a:ext cx="1611892" cy="1151632"/>
          </a:xfrm>
          <a:prstGeom prst="rect">
            <a:avLst/>
          </a:prstGeom>
        </p:spPr>
        <p:txBody>
          <a:bodyPr anchor="ctr"/>
          <a:lstStyle>
            <a:lvl1pPr marL="0" indent="0" algn="ctr">
              <a:lnSpc>
                <a:spcPct val="80000"/>
              </a:lnSpc>
              <a:spcBef>
                <a:spcPts val="1000"/>
              </a:spcBef>
              <a:buNone/>
              <a:defRPr sz="2800" cap="all" spc="100" baseline="0">
                <a:solidFill>
                  <a:schemeClr val="accent3">
                    <a:lumMod val="60000"/>
                    <a:lumOff val="40000"/>
                  </a:schemeClr>
                </a:solidFill>
                <a:latin typeface="+mj-lt"/>
              </a:defRPr>
            </a:lvl1pPr>
          </a:lstStyle>
          <a:p>
            <a:pPr lvl="0"/>
            <a:r>
              <a:rPr lang="en-US"/>
              <a:t>Add title</a:t>
            </a:r>
          </a:p>
        </p:txBody>
      </p:sp>
      <p:sp>
        <p:nvSpPr>
          <p:cNvPr id="31" name="Title 1">
            <a:extLst>
              <a:ext uri="{FF2B5EF4-FFF2-40B4-BE49-F238E27FC236}">
                <a16:creationId xmlns:a16="http://schemas.microsoft.com/office/drawing/2014/main" id="{4CB251EF-EB2B-4D32-A321-FEC37EAB8D87}"/>
              </a:ext>
            </a:extLst>
          </p:cNvPr>
          <p:cNvSpPr>
            <a:spLocks noGrp="1"/>
          </p:cNvSpPr>
          <p:nvPr>
            <p:ph type="title" hasCustomPrompt="1"/>
          </p:nvPr>
        </p:nvSpPr>
        <p:spPr>
          <a:xfrm>
            <a:off x="793750" y="715939"/>
            <a:ext cx="4864608" cy="365760"/>
          </a:xfrm>
        </p:spPr>
        <p:txBody>
          <a:bodyPr anchor="t">
            <a:noAutofit/>
          </a:bodyPr>
          <a:lstStyle>
            <a:lvl1pPr>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37791732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bout Us">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99B8705-C027-4E12-892E-C32FF13296F1}"/>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7" name="Picture Placeholder 7">
            <a:extLst>
              <a:ext uri="{FF2B5EF4-FFF2-40B4-BE49-F238E27FC236}">
                <a16:creationId xmlns:a16="http://schemas.microsoft.com/office/drawing/2014/main" id="{ED685DB5-FA77-4C19-88B8-5A8D733B42BC}"/>
              </a:ext>
            </a:extLst>
          </p:cNvPr>
          <p:cNvSpPr>
            <a:spLocks noGrp="1"/>
          </p:cNvSpPr>
          <p:nvPr>
            <p:ph type="pic" sz="quarter" idx="13" hasCustomPrompt="1"/>
          </p:nvPr>
        </p:nvSpPr>
        <p:spPr>
          <a:xfrm flipH="1">
            <a:off x="5012530" y="0"/>
            <a:ext cx="7196138" cy="6867376"/>
          </a:xfrm>
        </p:spPr>
        <p:txBody>
          <a:bodyPr/>
          <a:lstStyle>
            <a:lvl1pPr marL="0" indent="0" algn="ctr">
              <a:buNone/>
              <a:defRPr>
                <a:solidFill>
                  <a:schemeClr val="bg1"/>
                </a:solidFill>
              </a:defRPr>
            </a:lvl1pPr>
          </a:lstStyle>
          <a:p>
            <a:r>
              <a:rPr lang="en-US" dirty="0"/>
              <a:t>Click to add photo</a:t>
            </a:r>
          </a:p>
        </p:txBody>
      </p:sp>
      <p:sp>
        <p:nvSpPr>
          <p:cNvPr id="4" name="Date Placeholder 3">
            <a:extLst>
              <a:ext uri="{FF2B5EF4-FFF2-40B4-BE49-F238E27FC236}">
                <a16:creationId xmlns:a16="http://schemas.microsoft.com/office/drawing/2014/main" id="{6346919B-FFF8-4FED-8A44-48A7E600EB60}"/>
              </a:ext>
            </a:extLst>
          </p:cNvPr>
          <p:cNvSpPr>
            <a:spLocks noGrp="1"/>
          </p:cNvSpPr>
          <p:nvPr>
            <p:ph type="dt" sz="half" idx="10"/>
          </p:nvPr>
        </p:nvSpPr>
        <p:spPr/>
        <p:txBody>
          <a:bodyPr/>
          <a:lstStyle/>
          <a:p>
            <a:r>
              <a:rPr lang="en-US" dirty="0"/>
              <a:t>8/06/20XX</a:t>
            </a:r>
          </a:p>
        </p:txBody>
      </p:sp>
      <p:sp>
        <p:nvSpPr>
          <p:cNvPr id="5" name="Footer Placeholder 4">
            <a:extLst>
              <a:ext uri="{FF2B5EF4-FFF2-40B4-BE49-F238E27FC236}">
                <a16:creationId xmlns:a16="http://schemas.microsoft.com/office/drawing/2014/main" id="{C6DF28B0-8A34-4E86-9FE3-20BD880CD9C3}"/>
              </a:ext>
            </a:extLst>
          </p:cNvPr>
          <p:cNvSpPr>
            <a:spLocks noGrp="1"/>
          </p:cNvSpPr>
          <p:nvPr>
            <p:ph type="ftr" sz="quarter" idx="11"/>
          </p:nvPr>
        </p:nvSpPr>
        <p:spPr/>
        <p:txBody>
          <a:bodyPr/>
          <a:lstStyle/>
          <a:p>
            <a:r>
              <a:rPr lang="en-US" dirty="0"/>
              <a:t>PITCH DECK</a:t>
            </a:r>
          </a:p>
        </p:txBody>
      </p:sp>
      <p:sp>
        <p:nvSpPr>
          <p:cNvPr id="6" name="Slide Number Placeholder 5">
            <a:extLst>
              <a:ext uri="{FF2B5EF4-FFF2-40B4-BE49-F238E27FC236}">
                <a16:creationId xmlns:a16="http://schemas.microsoft.com/office/drawing/2014/main" id="{D4BE1CCB-96B6-4D9F-A932-D0EBDBD7DA45}"/>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3" name="Title 2">
            <a:extLst>
              <a:ext uri="{FF2B5EF4-FFF2-40B4-BE49-F238E27FC236}">
                <a16:creationId xmlns:a16="http://schemas.microsoft.com/office/drawing/2014/main" id="{1F7CB735-9F66-41A8-8F1D-4B66FE1D1153}"/>
              </a:ext>
            </a:extLst>
          </p:cNvPr>
          <p:cNvSpPr>
            <a:spLocks noGrp="1"/>
          </p:cNvSpPr>
          <p:nvPr>
            <p:ph type="title" hasCustomPrompt="1"/>
          </p:nvPr>
        </p:nvSpPr>
        <p:spPr>
          <a:xfrm>
            <a:off x="-2" y="1672143"/>
            <a:ext cx="6019802" cy="3513714"/>
          </a:xfrm>
          <a:solidFill>
            <a:schemeClr val="accent6">
              <a:alpha val="80000"/>
            </a:schemeClr>
          </a:solidFill>
        </p:spPr>
        <p:txBody>
          <a:bodyPr lIns="676656" tIns="795528" anchor="t">
            <a:normAutofit/>
          </a:bodyPr>
          <a:lstStyle>
            <a:lvl1pPr>
              <a:defRPr sz="2800"/>
            </a:lvl1pPr>
          </a:lstStyle>
          <a:p>
            <a:r>
              <a:rPr lang="en-US" dirty="0"/>
              <a:t>Click to add title</a:t>
            </a:r>
          </a:p>
        </p:txBody>
      </p:sp>
      <p:sp>
        <p:nvSpPr>
          <p:cNvPr id="11" name="Text Placeholder 17">
            <a:extLst>
              <a:ext uri="{FF2B5EF4-FFF2-40B4-BE49-F238E27FC236}">
                <a16:creationId xmlns:a16="http://schemas.microsoft.com/office/drawing/2014/main" id="{4A51F916-D1A0-40B2-A894-1C597A7AAFBF}"/>
              </a:ext>
            </a:extLst>
          </p:cNvPr>
          <p:cNvSpPr>
            <a:spLocks noGrp="1"/>
          </p:cNvSpPr>
          <p:nvPr>
            <p:ph type="body" sz="quarter" idx="15" hasCustomPrompt="1"/>
          </p:nvPr>
        </p:nvSpPr>
        <p:spPr>
          <a:xfrm>
            <a:off x="594575" y="3007594"/>
            <a:ext cx="4850550" cy="1731145"/>
          </a:xfrm>
        </p:spPr>
        <p:txBody>
          <a:bodyPr>
            <a:noAutofit/>
          </a:bodyPr>
          <a:lstStyle>
            <a:lvl1pPr marL="0" indent="0" algn="l">
              <a:lnSpc>
                <a:spcPct val="125000"/>
              </a:lnSpc>
              <a:buNone/>
              <a:defRPr sz="1400" spc="100" baseline="0">
                <a:solidFill>
                  <a:schemeClr val="accent2"/>
                </a:solidFill>
              </a:defRPr>
            </a:lvl1pPr>
          </a:lstStyle>
          <a:p>
            <a:pPr lvl="0"/>
            <a:r>
              <a:rPr lang="en-US" dirty="0"/>
              <a:t>Click to add text</a:t>
            </a:r>
          </a:p>
        </p:txBody>
      </p:sp>
    </p:spTree>
    <p:extLst>
      <p:ext uri="{BB962C8B-B14F-4D97-AF65-F5344CB8AC3E}">
        <p14:creationId xmlns:p14="http://schemas.microsoft.com/office/powerpoint/2010/main" val="123619509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6" name="Picture Placeholder 7">
            <a:extLst>
              <a:ext uri="{FF2B5EF4-FFF2-40B4-BE49-F238E27FC236}">
                <a16:creationId xmlns:a16="http://schemas.microsoft.com/office/drawing/2014/main" id="{D2CF4D42-6C74-47FD-8195-943D55ADA87D}"/>
              </a:ext>
            </a:extLst>
          </p:cNvPr>
          <p:cNvSpPr>
            <a:spLocks noGrp="1"/>
          </p:cNvSpPr>
          <p:nvPr>
            <p:ph type="pic" sz="quarter" idx="13" hasCustomPrompt="1"/>
          </p:nvPr>
        </p:nvSpPr>
        <p:spPr>
          <a:xfrm>
            <a:off x="0" y="0"/>
            <a:ext cx="12192000" cy="6858000"/>
          </a:xfrm>
        </p:spPr>
        <p:txBody>
          <a:bodyPr/>
          <a:lstStyle>
            <a:lvl1pPr marL="0" indent="0" algn="ctr">
              <a:buNone/>
              <a:defRPr>
                <a:solidFill>
                  <a:schemeClr val="tx1"/>
                </a:solidFill>
              </a:defRPr>
            </a:lvl1pPr>
          </a:lstStyle>
          <a:p>
            <a:r>
              <a:rPr lang="en-US" dirty="0"/>
              <a:t>Click to add photo</a:t>
            </a:r>
          </a:p>
        </p:txBody>
      </p:sp>
      <p:sp>
        <p:nvSpPr>
          <p:cNvPr id="3" name="Date Placeholder 2">
            <a:extLst>
              <a:ext uri="{FF2B5EF4-FFF2-40B4-BE49-F238E27FC236}">
                <a16:creationId xmlns:a16="http://schemas.microsoft.com/office/drawing/2014/main" id="{59275658-2C01-4217-AE99-DF0FDFFE43C5}"/>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3F913D93-CECF-4647-8DC2-8F7DD04E742B}"/>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03C60507-1EAA-4632-9D67-1BD599F4F549}"/>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11" name="Title 1">
            <a:extLst>
              <a:ext uri="{FF2B5EF4-FFF2-40B4-BE49-F238E27FC236}">
                <a16:creationId xmlns:a16="http://schemas.microsoft.com/office/drawing/2014/main" id="{2754639B-AD71-425C-BF07-356C0F14C96B}"/>
              </a:ext>
            </a:extLst>
          </p:cNvPr>
          <p:cNvSpPr>
            <a:spLocks noGrp="1"/>
          </p:cNvSpPr>
          <p:nvPr>
            <p:ph type="title" hasCustomPrompt="1"/>
          </p:nvPr>
        </p:nvSpPr>
        <p:spPr>
          <a:xfrm>
            <a:off x="0" y="1353381"/>
            <a:ext cx="5622878" cy="4151236"/>
          </a:xfrm>
          <a:solidFill>
            <a:schemeClr val="accent3">
              <a:alpha val="90000"/>
            </a:schemeClr>
          </a:solidFill>
        </p:spPr>
        <p:txBody>
          <a:bodyPr vert="horz" lIns="649224" tIns="749808" rIns="91440" bIns="45720" rtlCol="0" anchor="t">
            <a:noAutofit/>
          </a:bodyPr>
          <a:lstStyle>
            <a:lvl1pPr>
              <a:defRPr lang="en-US" sz="2800">
                <a:ln w="19050">
                  <a:solidFill>
                    <a:schemeClr val="bg1"/>
                  </a:solidFill>
                </a:ln>
                <a:ea typeface="+mn-ea"/>
                <a:cs typeface="+mn-cs"/>
              </a:defRPr>
            </a:lvl1pPr>
          </a:lstStyle>
          <a:p>
            <a:pPr marL="0" lvl="0" indent="0">
              <a:spcBef>
                <a:spcPts val="0"/>
              </a:spcBef>
              <a:buFont typeface="Arial" panose="020B0604020202020204" pitchFamily="34" charset="0"/>
            </a:pPr>
            <a:r>
              <a:rPr lang="en-US" dirty="0"/>
              <a:t>Click to add title</a:t>
            </a:r>
          </a:p>
        </p:txBody>
      </p:sp>
      <p:sp>
        <p:nvSpPr>
          <p:cNvPr id="8" name="Text Placeholder 17">
            <a:extLst>
              <a:ext uri="{FF2B5EF4-FFF2-40B4-BE49-F238E27FC236}">
                <a16:creationId xmlns:a16="http://schemas.microsoft.com/office/drawing/2014/main" id="{64CF3C46-90B8-467D-9D50-086B9135701F}"/>
              </a:ext>
            </a:extLst>
          </p:cNvPr>
          <p:cNvSpPr>
            <a:spLocks noGrp="1"/>
          </p:cNvSpPr>
          <p:nvPr>
            <p:ph type="body" sz="quarter" idx="15" hasCustomPrompt="1"/>
          </p:nvPr>
        </p:nvSpPr>
        <p:spPr>
          <a:xfrm>
            <a:off x="577993" y="2689071"/>
            <a:ext cx="4567209" cy="2212496"/>
          </a:xfrm>
        </p:spPr>
        <p:txBody>
          <a:bodyPr>
            <a:noAutofit/>
          </a:bodyPr>
          <a:lstStyle>
            <a:lvl1pPr marL="0" indent="0" algn="l">
              <a:lnSpc>
                <a:spcPct val="125000"/>
              </a:lnSpc>
              <a:buNone/>
              <a:defRPr sz="1400" spc="100" baseline="0">
                <a:solidFill>
                  <a:schemeClr val="bg1"/>
                </a:solidFill>
              </a:defRPr>
            </a:lvl1pPr>
          </a:lstStyle>
          <a:p>
            <a:pPr lvl="0"/>
            <a:r>
              <a:rPr lang="en-US" dirty="0"/>
              <a:t>Click to add text</a:t>
            </a:r>
          </a:p>
        </p:txBody>
      </p:sp>
    </p:spTree>
    <p:extLst>
      <p:ext uri="{BB962C8B-B14F-4D97-AF65-F5344CB8AC3E}">
        <p14:creationId xmlns:p14="http://schemas.microsoft.com/office/powerpoint/2010/main" val="217180302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tx1"/>
        </a:solidFill>
        <a:effectLst/>
      </p:bgPr>
    </p:bg>
    <p:spTree>
      <p:nvGrpSpPr>
        <p:cNvPr id="1" name=""/>
        <p:cNvGrpSpPr/>
        <p:nvPr/>
      </p:nvGrpSpPr>
      <p:grpSpPr>
        <a:xfrm>
          <a:off x="0" y="0"/>
          <a:ext cx="0" cy="0"/>
          <a:chOff x="0" y="0"/>
          <a:chExt cx="0" cy="0"/>
        </a:xfrm>
      </p:grpSpPr>
      <p:sp>
        <p:nvSpPr>
          <p:cNvPr id="6" name="Picture Placeholder 7">
            <a:extLst>
              <a:ext uri="{FF2B5EF4-FFF2-40B4-BE49-F238E27FC236}">
                <a16:creationId xmlns:a16="http://schemas.microsoft.com/office/drawing/2014/main" id="{10B86B2D-56E1-4FB2-8CC9-DBC6C0B6EB09}"/>
              </a:ext>
            </a:extLst>
          </p:cNvPr>
          <p:cNvSpPr>
            <a:spLocks noGrp="1"/>
          </p:cNvSpPr>
          <p:nvPr>
            <p:ph type="pic" sz="quarter" idx="13" hasCustomPrompt="1"/>
          </p:nvPr>
        </p:nvSpPr>
        <p:spPr>
          <a:xfrm flipH="1">
            <a:off x="0" y="0"/>
            <a:ext cx="8153400" cy="6858000"/>
          </a:xfrm>
        </p:spPr>
        <p:txBody>
          <a:bodyPr/>
          <a:lstStyle>
            <a:lvl1pPr marL="0" indent="0" algn="ctr">
              <a:buNone/>
              <a:defRPr>
                <a:solidFill>
                  <a:schemeClr val="bg1"/>
                </a:solidFill>
              </a:defRPr>
            </a:lvl1pPr>
          </a:lstStyle>
          <a:p>
            <a:r>
              <a:rPr lang="en-US" dirty="0"/>
              <a:t>Click to add photo</a:t>
            </a:r>
          </a:p>
        </p:txBody>
      </p:sp>
      <p:sp>
        <p:nvSpPr>
          <p:cNvPr id="8" name="Text Placeholder 17">
            <a:extLst>
              <a:ext uri="{FF2B5EF4-FFF2-40B4-BE49-F238E27FC236}">
                <a16:creationId xmlns:a16="http://schemas.microsoft.com/office/drawing/2014/main" id="{1D70C38F-1ABB-4C86-972A-E388226700C8}"/>
              </a:ext>
            </a:extLst>
          </p:cNvPr>
          <p:cNvSpPr>
            <a:spLocks noGrp="1"/>
          </p:cNvSpPr>
          <p:nvPr>
            <p:ph type="body" sz="quarter" idx="15" hasCustomPrompt="1"/>
          </p:nvPr>
        </p:nvSpPr>
        <p:spPr>
          <a:xfrm>
            <a:off x="7465112" y="2326705"/>
            <a:ext cx="4114592" cy="2212496"/>
          </a:xfrm>
        </p:spPr>
        <p:txBody>
          <a:bodyPr>
            <a:noAutofit/>
          </a:bodyPr>
          <a:lstStyle>
            <a:lvl1pPr marL="0" indent="0" algn="l">
              <a:lnSpc>
                <a:spcPct val="125000"/>
              </a:lnSpc>
              <a:buNone/>
              <a:defRPr sz="1400" spc="100" baseline="0">
                <a:solidFill>
                  <a:schemeClr val="bg1"/>
                </a:solidFill>
              </a:defRPr>
            </a:lvl1pPr>
          </a:lstStyle>
          <a:p>
            <a:pPr lvl="0"/>
            <a:r>
              <a:rPr lang="en-US"/>
              <a:t>Click to add text</a:t>
            </a:r>
          </a:p>
        </p:txBody>
      </p:sp>
      <p:sp>
        <p:nvSpPr>
          <p:cNvPr id="3" name="Date Placeholder 2">
            <a:extLst>
              <a:ext uri="{FF2B5EF4-FFF2-40B4-BE49-F238E27FC236}">
                <a16:creationId xmlns:a16="http://schemas.microsoft.com/office/drawing/2014/main" id="{319B0AE4-4C17-4975-A59C-4D9EFE584062}"/>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D5FC9023-3371-40C0-A618-BF8AA20FFE56}"/>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C8221E28-544B-4D00-A151-341F3D7EC99A}"/>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2" name="Title 1">
            <a:extLst>
              <a:ext uri="{FF2B5EF4-FFF2-40B4-BE49-F238E27FC236}">
                <a16:creationId xmlns:a16="http://schemas.microsoft.com/office/drawing/2014/main" id="{0E907CF0-318A-401D-9F77-B63C65D2968E}"/>
              </a:ext>
            </a:extLst>
          </p:cNvPr>
          <p:cNvSpPr>
            <a:spLocks noGrp="1"/>
          </p:cNvSpPr>
          <p:nvPr>
            <p:ph type="title" hasCustomPrompt="1"/>
          </p:nvPr>
        </p:nvSpPr>
        <p:spPr>
          <a:xfrm>
            <a:off x="7452360" y="1728566"/>
            <a:ext cx="4127344" cy="724702"/>
          </a:xfrm>
        </p:spPr>
        <p:txBody>
          <a:bodyPr anchor="t">
            <a:noAutofit/>
          </a:bodyPr>
          <a:lstStyle>
            <a:lvl1pPr>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21988034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B95BA1F-6B83-4358-A202-FD15470976A9}"/>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4" name="Date Placeholder 3">
            <a:extLst>
              <a:ext uri="{FF2B5EF4-FFF2-40B4-BE49-F238E27FC236}">
                <a16:creationId xmlns:a16="http://schemas.microsoft.com/office/drawing/2014/main" id="{A35C10F8-CB40-4BDD-AA21-7DDC300FE73E}"/>
              </a:ext>
            </a:extLst>
          </p:cNvPr>
          <p:cNvSpPr>
            <a:spLocks noGrp="1"/>
          </p:cNvSpPr>
          <p:nvPr>
            <p:ph type="dt" sz="half" idx="10"/>
          </p:nvPr>
        </p:nvSpPr>
        <p:spPr/>
        <p:txBody>
          <a:bodyPr/>
          <a:lstStyle/>
          <a:p>
            <a:r>
              <a:rPr lang="en-US" dirty="0"/>
              <a:t>8/06/20XX</a:t>
            </a:r>
          </a:p>
        </p:txBody>
      </p:sp>
      <p:sp>
        <p:nvSpPr>
          <p:cNvPr id="5" name="Footer Placeholder 4">
            <a:extLst>
              <a:ext uri="{FF2B5EF4-FFF2-40B4-BE49-F238E27FC236}">
                <a16:creationId xmlns:a16="http://schemas.microsoft.com/office/drawing/2014/main" id="{434969F5-F9D0-4A38-8C6C-86005388F51D}"/>
              </a:ext>
            </a:extLst>
          </p:cNvPr>
          <p:cNvSpPr>
            <a:spLocks noGrp="1"/>
          </p:cNvSpPr>
          <p:nvPr>
            <p:ph type="ftr" sz="quarter" idx="11"/>
          </p:nvPr>
        </p:nvSpPr>
        <p:spPr/>
        <p:txBody>
          <a:bodyPr/>
          <a:lstStyle/>
          <a:p>
            <a:r>
              <a:rPr lang="en-US" dirty="0"/>
              <a:t>PITCH DECK</a:t>
            </a:r>
          </a:p>
        </p:txBody>
      </p:sp>
      <p:sp>
        <p:nvSpPr>
          <p:cNvPr id="6" name="Slide Number Placeholder 5">
            <a:extLst>
              <a:ext uri="{FF2B5EF4-FFF2-40B4-BE49-F238E27FC236}">
                <a16:creationId xmlns:a16="http://schemas.microsoft.com/office/drawing/2014/main" id="{7CC33B3F-10CE-4363-805C-361CA49414B4}"/>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13" name="Picture Placeholder 7">
            <a:extLst>
              <a:ext uri="{FF2B5EF4-FFF2-40B4-BE49-F238E27FC236}">
                <a16:creationId xmlns:a16="http://schemas.microsoft.com/office/drawing/2014/main" id="{8EABAB15-C887-420D-92A1-24DBD62EE558}"/>
              </a:ext>
            </a:extLst>
          </p:cNvPr>
          <p:cNvSpPr>
            <a:spLocks noGrp="1"/>
          </p:cNvSpPr>
          <p:nvPr>
            <p:ph type="pic" sz="quarter" idx="13" hasCustomPrompt="1"/>
          </p:nvPr>
        </p:nvSpPr>
        <p:spPr>
          <a:xfrm flipH="1">
            <a:off x="0" y="729926"/>
            <a:ext cx="3581400" cy="5388772"/>
          </a:xfrm>
        </p:spPr>
        <p:txBody>
          <a:bodyPr/>
          <a:lstStyle>
            <a:lvl1pPr marL="0" indent="0" algn="ctr">
              <a:buNone/>
              <a:defRPr>
                <a:solidFill>
                  <a:schemeClr val="bg1"/>
                </a:solidFill>
              </a:defRPr>
            </a:lvl1pPr>
          </a:lstStyle>
          <a:p>
            <a:r>
              <a:rPr lang="en-US" dirty="0"/>
              <a:t>Click to add photo</a:t>
            </a:r>
          </a:p>
        </p:txBody>
      </p:sp>
      <p:sp>
        <p:nvSpPr>
          <p:cNvPr id="16" name="Text Placeholder 14">
            <a:extLst>
              <a:ext uri="{FF2B5EF4-FFF2-40B4-BE49-F238E27FC236}">
                <a16:creationId xmlns:a16="http://schemas.microsoft.com/office/drawing/2014/main" id="{F7E8EA93-3F05-4D28-8B15-91D6789458B4}"/>
              </a:ext>
            </a:extLst>
          </p:cNvPr>
          <p:cNvSpPr>
            <a:spLocks noGrp="1"/>
          </p:cNvSpPr>
          <p:nvPr>
            <p:ph type="body" sz="quarter" idx="16" hasCustomPrompt="1"/>
          </p:nvPr>
        </p:nvSpPr>
        <p:spPr>
          <a:xfrm>
            <a:off x="6746476" y="1921400"/>
            <a:ext cx="2289974" cy="365125"/>
          </a:xfrm>
          <a:prstGeom prst="rect">
            <a:avLst/>
          </a:prstGeom>
        </p:spPr>
        <p:txBody>
          <a:bodyPr/>
          <a:lstStyle>
            <a:lvl1pPr marL="0" indent="0">
              <a:buNone/>
              <a:defRPr sz="1600" cap="all" spc="200" baseline="0">
                <a:solidFill>
                  <a:schemeClr val="accent5"/>
                </a:solidFill>
                <a:latin typeface="+mj-lt"/>
              </a:defRPr>
            </a:lvl1pPr>
          </a:lstStyle>
          <a:p>
            <a:pPr lvl="0"/>
            <a:r>
              <a:rPr lang="en-US" dirty="0"/>
              <a:t>Click to add title</a:t>
            </a:r>
          </a:p>
        </p:txBody>
      </p:sp>
      <p:sp>
        <p:nvSpPr>
          <p:cNvPr id="17" name="Text Placeholder 14">
            <a:extLst>
              <a:ext uri="{FF2B5EF4-FFF2-40B4-BE49-F238E27FC236}">
                <a16:creationId xmlns:a16="http://schemas.microsoft.com/office/drawing/2014/main" id="{B4EBCE5D-8795-44C7-8196-051689C6FE2A}"/>
              </a:ext>
            </a:extLst>
          </p:cNvPr>
          <p:cNvSpPr>
            <a:spLocks noGrp="1"/>
          </p:cNvSpPr>
          <p:nvPr>
            <p:ph type="body" sz="quarter" idx="17" hasCustomPrompt="1"/>
          </p:nvPr>
        </p:nvSpPr>
        <p:spPr>
          <a:xfrm>
            <a:off x="6746476" y="2245710"/>
            <a:ext cx="2289974" cy="1739538"/>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18" name="Text Placeholder 14">
            <a:extLst>
              <a:ext uri="{FF2B5EF4-FFF2-40B4-BE49-F238E27FC236}">
                <a16:creationId xmlns:a16="http://schemas.microsoft.com/office/drawing/2014/main" id="{195044F5-86E3-4A1C-B3C8-6E3422E5B418}"/>
              </a:ext>
            </a:extLst>
          </p:cNvPr>
          <p:cNvSpPr>
            <a:spLocks noGrp="1"/>
          </p:cNvSpPr>
          <p:nvPr>
            <p:ph type="body" sz="quarter" idx="18" hasCustomPrompt="1"/>
          </p:nvPr>
        </p:nvSpPr>
        <p:spPr>
          <a:xfrm>
            <a:off x="4065518" y="2245710"/>
            <a:ext cx="2289974" cy="1739538"/>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dirty="0"/>
              <a:t>Click to add text</a:t>
            </a:r>
          </a:p>
        </p:txBody>
      </p:sp>
      <p:sp>
        <p:nvSpPr>
          <p:cNvPr id="19" name="Text Placeholder 14">
            <a:extLst>
              <a:ext uri="{FF2B5EF4-FFF2-40B4-BE49-F238E27FC236}">
                <a16:creationId xmlns:a16="http://schemas.microsoft.com/office/drawing/2014/main" id="{4C9BA1BF-0690-4DB5-9BBC-31D1948D82A8}"/>
              </a:ext>
            </a:extLst>
          </p:cNvPr>
          <p:cNvSpPr>
            <a:spLocks noGrp="1"/>
          </p:cNvSpPr>
          <p:nvPr>
            <p:ph type="body" sz="quarter" idx="19" hasCustomPrompt="1"/>
          </p:nvPr>
        </p:nvSpPr>
        <p:spPr>
          <a:xfrm>
            <a:off x="6746476" y="4443157"/>
            <a:ext cx="2289974" cy="1463249"/>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dirty="0"/>
              <a:t>Click to add text</a:t>
            </a:r>
          </a:p>
        </p:txBody>
      </p:sp>
      <p:sp>
        <p:nvSpPr>
          <p:cNvPr id="20" name="Text Placeholder 14">
            <a:extLst>
              <a:ext uri="{FF2B5EF4-FFF2-40B4-BE49-F238E27FC236}">
                <a16:creationId xmlns:a16="http://schemas.microsoft.com/office/drawing/2014/main" id="{0D187952-9422-42DE-B163-B764E0D09925}"/>
              </a:ext>
            </a:extLst>
          </p:cNvPr>
          <p:cNvSpPr>
            <a:spLocks noGrp="1"/>
          </p:cNvSpPr>
          <p:nvPr>
            <p:ph type="body" sz="quarter" idx="20" hasCustomPrompt="1"/>
          </p:nvPr>
        </p:nvSpPr>
        <p:spPr>
          <a:xfrm>
            <a:off x="4065519" y="4451209"/>
            <a:ext cx="2289972" cy="1457161"/>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21" name="Text Placeholder 14">
            <a:extLst>
              <a:ext uri="{FF2B5EF4-FFF2-40B4-BE49-F238E27FC236}">
                <a16:creationId xmlns:a16="http://schemas.microsoft.com/office/drawing/2014/main" id="{54291470-2EE9-46D8-8083-E4523DCE52BB}"/>
              </a:ext>
            </a:extLst>
          </p:cNvPr>
          <p:cNvSpPr>
            <a:spLocks noGrp="1"/>
          </p:cNvSpPr>
          <p:nvPr>
            <p:ph type="body" sz="quarter" idx="22" hasCustomPrompt="1"/>
          </p:nvPr>
        </p:nvSpPr>
        <p:spPr>
          <a:xfrm>
            <a:off x="4065517" y="1921400"/>
            <a:ext cx="2289974"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22" name="Text Placeholder 14">
            <a:extLst>
              <a:ext uri="{FF2B5EF4-FFF2-40B4-BE49-F238E27FC236}">
                <a16:creationId xmlns:a16="http://schemas.microsoft.com/office/drawing/2014/main" id="{17B8E7E2-50C1-429D-A8C5-C098CDADCF3F}"/>
              </a:ext>
            </a:extLst>
          </p:cNvPr>
          <p:cNvSpPr>
            <a:spLocks noGrp="1"/>
          </p:cNvSpPr>
          <p:nvPr>
            <p:ph type="body" sz="quarter" idx="23" hasCustomPrompt="1"/>
          </p:nvPr>
        </p:nvSpPr>
        <p:spPr>
          <a:xfrm>
            <a:off x="6746476" y="4118846"/>
            <a:ext cx="2289974"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23" name="Text Placeholder 14">
            <a:extLst>
              <a:ext uri="{FF2B5EF4-FFF2-40B4-BE49-F238E27FC236}">
                <a16:creationId xmlns:a16="http://schemas.microsoft.com/office/drawing/2014/main" id="{09DB38C9-BBE5-4212-87C2-D9B34A470753}"/>
              </a:ext>
            </a:extLst>
          </p:cNvPr>
          <p:cNvSpPr>
            <a:spLocks noGrp="1"/>
          </p:cNvSpPr>
          <p:nvPr>
            <p:ph type="body" sz="quarter" idx="24" hasCustomPrompt="1"/>
          </p:nvPr>
        </p:nvSpPr>
        <p:spPr>
          <a:xfrm>
            <a:off x="4065518" y="4118846"/>
            <a:ext cx="2289972"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24" name="Text Placeholder 14">
            <a:extLst>
              <a:ext uri="{FF2B5EF4-FFF2-40B4-BE49-F238E27FC236}">
                <a16:creationId xmlns:a16="http://schemas.microsoft.com/office/drawing/2014/main" id="{EA61E342-2B6C-4379-A3B3-8D1B338F656B}"/>
              </a:ext>
            </a:extLst>
          </p:cNvPr>
          <p:cNvSpPr>
            <a:spLocks noGrp="1"/>
          </p:cNvSpPr>
          <p:nvPr>
            <p:ph type="body" sz="quarter" idx="25" hasCustomPrompt="1"/>
          </p:nvPr>
        </p:nvSpPr>
        <p:spPr>
          <a:xfrm>
            <a:off x="9417910" y="1921400"/>
            <a:ext cx="2289974"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25" name="Text Placeholder 14">
            <a:extLst>
              <a:ext uri="{FF2B5EF4-FFF2-40B4-BE49-F238E27FC236}">
                <a16:creationId xmlns:a16="http://schemas.microsoft.com/office/drawing/2014/main" id="{4F39B769-D212-4C11-B6CB-0423DD10599D}"/>
              </a:ext>
            </a:extLst>
          </p:cNvPr>
          <p:cNvSpPr>
            <a:spLocks noGrp="1"/>
          </p:cNvSpPr>
          <p:nvPr>
            <p:ph type="body" sz="quarter" idx="26" hasCustomPrompt="1"/>
          </p:nvPr>
        </p:nvSpPr>
        <p:spPr>
          <a:xfrm>
            <a:off x="9417910" y="2245710"/>
            <a:ext cx="2289974" cy="1739538"/>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dirty="0"/>
              <a:t>Click to add text</a:t>
            </a:r>
          </a:p>
        </p:txBody>
      </p:sp>
      <p:sp>
        <p:nvSpPr>
          <p:cNvPr id="2" name="Title 1">
            <a:extLst>
              <a:ext uri="{FF2B5EF4-FFF2-40B4-BE49-F238E27FC236}">
                <a16:creationId xmlns:a16="http://schemas.microsoft.com/office/drawing/2014/main" id="{7C47FF8E-011E-46E6-9F4D-DAD4830958DB}"/>
              </a:ext>
            </a:extLst>
          </p:cNvPr>
          <p:cNvSpPr>
            <a:spLocks noGrp="1"/>
          </p:cNvSpPr>
          <p:nvPr>
            <p:ph type="title" hasCustomPrompt="1"/>
          </p:nvPr>
        </p:nvSpPr>
        <p:spPr>
          <a:xfrm>
            <a:off x="4065516" y="1185284"/>
            <a:ext cx="7288284" cy="469490"/>
          </a:xfrm>
        </p:spPr>
        <p:txBody>
          <a:bodyPr anchor="t">
            <a:normAutofit/>
          </a:bodyPr>
          <a:lstStyle>
            <a:lvl1pPr>
              <a:lnSpc>
                <a:spcPct val="100000"/>
              </a:lnSpc>
              <a:defRPr sz="2800">
                <a:ln w="19050">
                  <a:solidFill>
                    <a:schemeClr val="accent5"/>
                  </a:solidFill>
                </a:ln>
              </a:defRPr>
            </a:lvl1pPr>
          </a:lstStyle>
          <a:p>
            <a:r>
              <a:rPr lang="en-US" dirty="0"/>
              <a:t>Click to add title</a:t>
            </a:r>
          </a:p>
        </p:txBody>
      </p:sp>
    </p:spTree>
    <p:extLst>
      <p:ext uri="{BB962C8B-B14F-4D97-AF65-F5344CB8AC3E}">
        <p14:creationId xmlns:p14="http://schemas.microsoft.com/office/powerpoint/2010/main" val="30577356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olution">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A781AFB-2572-4954-B05E-84CDE1D88316}"/>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5" name="Date Placeholder 4">
            <a:extLst>
              <a:ext uri="{FF2B5EF4-FFF2-40B4-BE49-F238E27FC236}">
                <a16:creationId xmlns:a16="http://schemas.microsoft.com/office/drawing/2014/main" id="{0E750850-5ECD-4AA5-8EF0-70C6EA291EF3}"/>
              </a:ext>
            </a:extLst>
          </p:cNvPr>
          <p:cNvSpPr>
            <a:spLocks noGrp="1"/>
          </p:cNvSpPr>
          <p:nvPr>
            <p:ph type="dt" sz="half" idx="10"/>
          </p:nvPr>
        </p:nvSpPr>
        <p:spPr/>
        <p:txBody>
          <a:bodyPr/>
          <a:lstStyle/>
          <a:p>
            <a:r>
              <a:rPr lang="en-US" dirty="0"/>
              <a:t>8/06/20XX</a:t>
            </a:r>
          </a:p>
        </p:txBody>
      </p:sp>
      <p:sp>
        <p:nvSpPr>
          <p:cNvPr id="6" name="Footer Placeholder 5">
            <a:extLst>
              <a:ext uri="{FF2B5EF4-FFF2-40B4-BE49-F238E27FC236}">
                <a16:creationId xmlns:a16="http://schemas.microsoft.com/office/drawing/2014/main" id="{126B04CF-8972-48CE-B427-B542AF911BB4}"/>
              </a:ext>
            </a:extLst>
          </p:cNvPr>
          <p:cNvSpPr>
            <a:spLocks noGrp="1"/>
          </p:cNvSpPr>
          <p:nvPr>
            <p:ph type="ftr" sz="quarter" idx="11"/>
          </p:nvPr>
        </p:nvSpPr>
        <p:spPr/>
        <p:txBody>
          <a:bodyPr/>
          <a:lstStyle/>
          <a:p>
            <a:r>
              <a:rPr lang="en-US" dirty="0"/>
              <a:t>PITCH DECK</a:t>
            </a:r>
          </a:p>
        </p:txBody>
      </p:sp>
      <p:sp>
        <p:nvSpPr>
          <p:cNvPr id="7" name="Slide Number Placeholder 6">
            <a:extLst>
              <a:ext uri="{FF2B5EF4-FFF2-40B4-BE49-F238E27FC236}">
                <a16:creationId xmlns:a16="http://schemas.microsoft.com/office/drawing/2014/main" id="{F9864ACC-F262-4128-BC17-FCB29BEF0763}"/>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12" name="Text Placeholder 14">
            <a:extLst>
              <a:ext uri="{FF2B5EF4-FFF2-40B4-BE49-F238E27FC236}">
                <a16:creationId xmlns:a16="http://schemas.microsoft.com/office/drawing/2014/main" id="{717CFF16-7992-46DD-8151-F55B0300570B}"/>
              </a:ext>
            </a:extLst>
          </p:cNvPr>
          <p:cNvSpPr>
            <a:spLocks noGrp="1"/>
          </p:cNvSpPr>
          <p:nvPr>
            <p:ph type="body" sz="quarter" idx="16" hasCustomPrompt="1"/>
          </p:nvPr>
        </p:nvSpPr>
        <p:spPr>
          <a:xfrm>
            <a:off x="8506711" y="1335193"/>
            <a:ext cx="2859090"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13" name="Text Placeholder 14">
            <a:extLst>
              <a:ext uri="{FF2B5EF4-FFF2-40B4-BE49-F238E27FC236}">
                <a16:creationId xmlns:a16="http://schemas.microsoft.com/office/drawing/2014/main" id="{EBADC1C2-D36B-4AFE-8824-DE6D0FB51384}"/>
              </a:ext>
            </a:extLst>
          </p:cNvPr>
          <p:cNvSpPr>
            <a:spLocks noGrp="1"/>
          </p:cNvSpPr>
          <p:nvPr>
            <p:ph type="body" sz="quarter" idx="13" hasCustomPrompt="1"/>
          </p:nvPr>
        </p:nvSpPr>
        <p:spPr>
          <a:xfrm>
            <a:off x="8506711" y="1639822"/>
            <a:ext cx="2859090" cy="1475319"/>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14" name="Text Placeholder 14">
            <a:extLst>
              <a:ext uri="{FF2B5EF4-FFF2-40B4-BE49-F238E27FC236}">
                <a16:creationId xmlns:a16="http://schemas.microsoft.com/office/drawing/2014/main" id="{F1632658-DE5C-4EA2-83DE-AB456D9D76ED}"/>
              </a:ext>
            </a:extLst>
          </p:cNvPr>
          <p:cNvSpPr>
            <a:spLocks noGrp="1"/>
          </p:cNvSpPr>
          <p:nvPr>
            <p:ph type="body" sz="quarter" idx="17" hasCustomPrompt="1"/>
          </p:nvPr>
        </p:nvSpPr>
        <p:spPr>
          <a:xfrm>
            <a:off x="5167309" y="1639822"/>
            <a:ext cx="2859091" cy="1517776"/>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15" name="Text Placeholder 14">
            <a:extLst>
              <a:ext uri="{FF2B5EF4-FFF2-40B4-BE49-F238E27FC236}">
                <a16:creationId xmlns:a16="http://schemas.microsoft.com/office/drawing/2014/main" id="{76A6D61C-C33C-46D5-B2C5-6C6A7C143A97}"/>
              </a:ext>
            </a:extLst>
          </p:cNvPr>
          <p:cNvSpPr>
            <a:spLocks noGrp="1"/>
          </p:cNvSpPr>
          <p:nvPr>
            <p:ph type="body" sz="quarter" idx="18" hasCustomPrompt="1"/>
          </p:nvPr>
        </p:nvSpPr>
        <p:spPr>
          <a:xfrm>
            <a:off x="8506711" y="3837269"/>
            <a:ext cx="2859090" cy="1533310"/>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16" name="Text Placeholder 14">
            <a:extLst>
              <a:ext uri="{FF2B5EF4-FFF2-40B4-BE49-F238E27FC236}">
                <a16:creationId xmlns:a16="http://schemas.microsoft.com/office/drawing/2014/main" id="{0A4E6A96-585A-4265-900D-17D98121F544}"/>
              </a:ext>
            </a:extLst>
          </p:cNvPr>
          <p:cNvSpPr>
            <a:spLocks noGrp="1"/>
          </p:cNvSpPr>
          <p:nvPr>
            <p:ph type="body" sz="quarter" idx="19" hasCustomPrompt="1"/>
          </p:nvPr>
        </p:nvSpPr>
        <p:spPr>
          <a:xfrm>
            <a:off x="5167310" y="3845321"/>
            <a:ext cx="2859089" cy="1526930"/>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17" name="Text Placeholder 14">
            <a:extLst>
              <a:ext uri="{FF2B5EF4-FFF2-40B4-BE49-F238E27FC236}">
                <a16:creationId xmlns:a16="http://schemas.microsoft.com/office/drawing/2014/main" id="{28B8437C-1550-4581-911A-98BEA151A4AD}"/>
              </a:ext>
            </a:extLst>
          </p:cNvPr>
          <p:cNvSpPr>
            <a:spLocks noGrp="1"/>
          </p:cNvSpPr>
          <p:nvPr>
            <p:ph type="body" sz="quarter" idx="22" hasCustomPrompt="1"/>
          </p:nvPr>
        </p:nvSpPr>
        <p:spPr>
          <a:xfrm>
            <a:off x="5167308" y="1335193"/>
            <a:ext cx="2859091"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18" name="Text Placeholder 14">
            <a:extLst>
              <a:ext uri="{FF2B5EF4-FFF2-40B4-BE49-F238E27FC236}">
                <a16:creationId xmlns:a16="http://schemas.microsoft.com/office/drawing/2014/main" id="{04DF1AD6-E51A-4D19-A9C8-CCAFE9E9B2A0}"/>
              </a:ext>
            </a:extLst>
          </p:cNvPr>
          <p:cNvSpPr>
            <a:spLocks noGrp="1"/>
          </p:cNvSpPr>
          <p:nvPr>
            <p:ph type="body" sz="quarter" idx="23" hasCustomPrompt="1"/>
          </p:nvPr>
        </p:nvSpPr>
        <p:spPr>
          <a:xfrm>
            <a:off x="8506711" y="3532639"/>
            <a:ext cx="2859090"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19" name="Text Placeholder 14">
            <a:extLst>
              <a:ext uri="{FF2B5EF4-FFF2-40B4-BE49-F238E27FC236}">
                <a16:creationId xmlns:a16="http://schemas.microsoft.com/office/drawing/2014/main" id="{A3656830-2B4C-4F48-8EBD-F8C80C353FC4}"/>
              </a:ext>
            </a:extLst>
          </p:cNvPr>
          <p:cNvSpPr>
            <a:spLocks noGrp="1"/>
          </p:cNvSpPr>
          <p:nvPr>
            <p:ph type="body" sz="quarter" idx="24" hasCustomPrompt="1"/>
          </p:nvPr>
        </p:nvSpPr>
        <p:spPr>
          <a:xfrm>
            <a:off x="5167309" y="3532639"/>
            <a:ext cx="2859089"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2" name="Title 1">
            <a:extLst>
              <a:ext uri="{FF2B5EF4-FFF2-40B4-BE49-F238E27FC236}">
                <a16:creationId xmlns:a16="http://schemas.microsoft.com/office/drawing/2014/main" id="{923D6999-ED11-424C-91FD-1ECD0CB9D272}"/>
              </a:ext>
            </a:extLst>
          </p:cNvPr>
          <p:cNvSpPr>
            <a:spLocks noGrp="1"/>
          </p:cNvSpPr>
          <p:nvPr>
            <p:ph type="title" hasCustomPrompt="1"/>
          </p:nvPr>
        </p:nvSpPr>
        <p:spPr>
          <a:xfrm>
            <a:off x="1384299" y="2768600"/>
            <a:ext cx="2956810" cy="1129164"/>
          </a:xfrm>
        </p:spPr>
        <p:txBody>
          <a:bodyPr anchor="t">
            <a:normAutofit/>
          </a:bodyPr>
          <a:lstStyle>
            <a:lvl1pPr>
              <a:lnSpc>
                <a:spcPct val="125000"/>
              </a:lnSpc>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37491488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roduct Overview">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A0CE26C-A8CF-4DC0-9913-86FF0ED87623}"/>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7" name="Date Placeholder 6">
            <a:extLst>
              <a:ext uri="{FF2B5EF4-FFF2-40B4-BE49-F238E27FC236}">
                <a16:creationId xmlns:a16="http://schemas.microsoft.com/office/drawing/2014/main" id="{15DD4FC6-591F-4220-A331-724C4FE41E93}"/>
              </a:ext>
            </a:extLst>
          </p:cNvPr>
          <p:cNvSpPr>
            <a:spLocks noGrp="1"/>
          </p:cNvSpPr>
          <p:nvPr>
            <p:ph type="dt" sz="half" idx="10"/>
          </p:nvPr>
        </p:nvSpPr>
        <p:spPr/>
        <p:txBody>
          <a:bodyPr/>
          <a:lstStyle/>
          <a:p>
            <a:r>
              <a:rPr lang="en-US" dirty="0"/>
              <a:t>8/06/20XX</a:t>
            </a:r>
          </a:p>
        </p:txBody>
      </p:sp>
      <p:sp>
        <p:nvSpPr>
          <p:cNvPr id="8" name="Footer Placeholder 7">
            <a:extLst>
              <a:ext uri="{FF2B5EF4-FFF2-40B4-BE49-F238E27FC236}">
                <a16:creationId xmlns:a16="http://schemas.microsoft.com/office/drawing/2014/main" id="{A1506146-DCCA-4419-9FC3-7F33AEABA41D}"/>
              </a:ext>
            </a:extLst>
          </p:cNvPr>
          <p:cNvSpPr>
            <a:spLocks noGrp="1"/>
          </p:cNvSpPr>
          <p:nvPr>
            <p:ph type="ftr" sz="quarter" idx="11"/>
          </p:nvPr>
        </p:nvSpPr>
        <p:spPr/>
        <p:txBody>
          <a:bodyPr/>
          <a:lstStyle/>
          <a:p>
            <a:r>
              <a:rPr lang="en-US" dirty="0"/>
              <a:t>PITCH DECK</a:t>
            </a:r>
          </a:p>
        </p:txBody>
      </p:sp>
      <p:sp>
        <p:nvSpPr>
          <p:cNvPr id="9" name="Slide Number Placeholder 8">
            <a:extLst>
              <a:ext uri="{FF2B5EF4-FFF2-40B4-BE49-F238E27FC236}">
                <a16:creationId xmlns:a16="http://schemas.microsoft.com/office/drawing/2014/main" id="{4BDEDAF2-5575-4164-9610-7906C2033591}"/>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35" name="Text Placeholder 14">
            <a:extLst>
              <a:ext uri="{FF2B5EF4-FFF2-40B4-BE49-F238E27FC236}">
                <a16:creationId xmlns:a16="http://schemas.microsoft.com/office/drawing/2014/main" id="{0C598512-93DF-4C00-A3BC-4CFF184217A6}"/>
              </a:ext>
            </a:extLst>
          </p:cNvPr>
          <p:cNvSpPr>
            <a:spLocks noGrp="1"/>
          </p:cNvSpPr>
          <p:nvPr>
            <p:ph type="body" sz="quarter" idx="27" hasCustomPrompt="1"/>
          </p:nvPr>
        </p:nvSpPr>
        <p:spPr>
          <a:xfrm>
            <a:off x="620484" y="3639417"/>
            <a:ext cx="2383764" cy="365125"/>
          </a:xfrm>
          <a:prstGeom prst="rect">
            <a:avLst/>
          </a:prstGeom>
        </p:spPr>
        <p:txBody>
          <a:bodyPr/>
          <a:lstStyle>
            <a:lvl1pPr marL="0" indent="0" algn="ctr">
              <a:buNone/>
              <a:defRPr sz="1600" cap="all" spc="200" baseline="0">
                <a:solidFill>
                  <a:schemeClr val="accent5"/>
                </a:solidFill>
                <a:latin typeface="+mj-lt"/>
                <a:cs typeface="Posterama" panose="020B0504020200020000" pitchFamily="34" charset="0"/>
              </a:defRPr>
            </a:lvl1pPr>
          </a:lstStyle>
          <a:p>
            <a:pPr lvl="0"/>
            <a:r>
              <a:rPr lang="en-US" dirty="0"/>
              <a:t>Click to add title</a:t>
            </a:r>
          </a:p>
        </p:txBody>
      </p:sp>
      <p:sp>
        <p:nvSpPr>
          <p:cNvPr id="36" name="Text Placeholder 14">
            <a:extLst>
              <a:ext uri="{FF2B5EF4-FFF2-40B4-BE49-F238E27FC236}">
                <a16:creationId xmlns:a16="http://schemas.microsoft.com/office/drawing/2014/main" id="{9AFC7B8A-881F-4E97-91D4-F41DFA6D8F8E}"/>
              </a:ext>
            </a:extLst>
          </p:cNvPr>
          <p:cNvSpPr>
            <a:spLocks noGrp="1"/>
          </p:cNvSpPr>
          <p:nvPr>
            <p:ph type="body" sz="quarter" idx="28" hasCustomPrompt="1"/>
          </p:nvPr>
        </p:nvSpPr>
        <p:spPr>
          <a:xfrm>
            <a:off x="620484" y="3965866"/>
            <a:ext cx="2383764" cy="1126085"/>
          </a:xfrm>
          <a:prstGeom prst="rect">
            <a:avLst/>
          </a:prstGeom>
        </p:spPr>
        <p:txBody>
          <a:bodyPr/>
          <a:lstStyle>
            <a:lvl1pPr marL="0" indent="0" algn="ctr">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37" name="Text Placeholder 14">
            <a:extLst>
              <a:ext uri="{FF2B5EF4-FFF2-40B4-BE49-F238E27FC236}">
                <a16:creationId xmlns:a16="http://schemas.microsoft.com/office/drawing/2014/main" id="{77B10018-89A9-49C8-8DCE-621EF9328C63}"/>
              </a:ext>
            </a:extLst>
          </p:cNvPr>
          <p:cNvSpPr>
            <a:spLocks noGrp="1"/>
          </p:cNvSpPr>
          <p:nvPr>
            <p:ph type="body" sz="quarter" idx="15" hasCustomPrompt="1"/>
          </p:nvPr>
        </p:nvSpPr>
        <p:spPr>
          <a:xfrm>
            <a:off x="3478982" y="3969554"/>
            <a:ext cx="2383764" cy="1126085"/>
          </a:xfrm>
          <a:prstGeom prst="rect">
            <a:avLst/>
          </a:prstGeom>
        </p:spPr>
        <p:txBody>
          <a:bodyPr/>
          <a:lstStyle>
            <a:lvl1pPr marL="0" indent="0" algn="ctr">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38" name="Text Placeholder 14">
            <a:extLst>
              <a:ext uri="{FF2B5EF4-FFF2-40B4-BE49-F238E27FC236}">
                <a16:creationId xmlns:a16="http://schemas.microsoft.com/office/drawing/2014/main" id="{342C0572-2FB8-4C18-AD74-75A165321342}"/>
              </a:ext>
            </a:extLst>
          </p:cNvPr>
          <p:cNvSpPr>
            <a:spLocks noGrp="1"/>
          </p:cNvSpPr>
          <p:nvPr>
            <p:ph type="body" sz="quarter" idx="17" hasCustomPrompt="1"/>
          </p:nvPr>
        </p:nvSpPr>
        <p:spPr>
          <a:xfrm>
            <a:off x="6337478" y="3953422"/>
            <a:ext cx="2383765" cy="1126085"/>
          </a:xfrm>
          <a:prstGeom prst="rect">
            <a:avLst/>
          </a:prstGeom>
        </p:spPr>
        <p:txBody>
          <a:bodyPr/>
          <a:lstStyle>
            <a:lvl1pPr marL="0" indent="0" algn="ctr">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39" name="Text Placeholder 14">
            <a:extLst>
              <a:ext uri="{FF2B5EF4-FFF2-40B4-BE49-F238E27FC236}">
                <a16:creationId xmlns:a16="http://schemas.microsoft.com/office/drawing/2014/main" id="{3495EE04-F172-4AD4-8FE7-4A03B1CE4F82}"/>
              </a:ext>
            </a:extLst>
          </p:cNvPr>
          <p:cNvSpPr>
            <a:spLocks noGrp="1"/>
          </p:cNvSpPr>
          <p:nvPr>
            <p:ph type="body" sz="quarter" idx="19" hasCustomPrompt="1"/>
          </p:nvPr>
        </p:nvSpPr>
        <p:spPr>
          <a:xfrm>
            <a:off x="9188445" y="3953422"/>
            <a:ext cx="2383765" cy="1126085"/>
          </a:xfrm>
          <a:prstGeom prst="rect">
            <a:avLst/>
          </a:prstGeom>
        </p:spPr>
        <p:txBody>
          <a:bodyPr/>
          <a:lstStyle>
            <a:lvl1pPr marL="0" indent="0" algn="ctr">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40" name="Text Placeholder 14">
            <a:extLst>
              <a:ext uri="{FF2B5EF4-FFF2-40B4-BE49-F238E27FC236}">
                <a16:creationId xmlns:a16="http://schemas.microsoft.com/office/drawing/2014/main" id="{F23ABA12-4A7C-42A2-9A8E-9E7F1A2BB230}"/>
              </a:ext>
            </a:extLst>
          </p:cNvPr>
          <p:cNvSpPr>
            <a:spLocks noGrp="1"/>
          </p:cNvSpPr>
          <p:nvPr>
            <p:ph type="body" sz="quarter" idx="29" hasCustomPrompt="1"/>
          </p:nvPr>
        </p:nvSpPr>
        <p:spPr>
          <a:xfrm>
            <a:off x="3419503" y="3639417"/>
            <a:ext cx="2502719" cy="365125"/>
          </a:xfrm>
          <a:prstGeom prst="rect">
            <a:avLst/>
          </a:prstGeom>
        </p:spPr>
        <p:txBody>
          <a:bodyPr/>
          <a:lstStyle>
            <a:lvl1pPr marL="0" indent="0" algn="ctr">
              <a:buNone/>
              <a:defRPr sz="1600" cap="all" spc="200" baseline="0">
                <a:solidFill>
                  <a:schemeClr val="accent5"/>
                </a:solidFill>
                <a:latin typeface="+mj-lt"/>
                <a:cs typeface="Posterama" panose="020B0504020200020000" pitchFamily="34" charset="0"/>
              </a:defRPr>
            </a:lvl1pPr>
          </a:lstStyle>
          <a:p>
            <a:pPr lvl="0"/>
            <a:r>
              <a:rPr lang="en-US" dirty="0"/>
              <a:t>Click to add title</a:t>
            </a:r>
          </a:p>
        </p:txBody>
      </p:sp>
      <p:sp>
        <p:nvSpPr>
          <p:cNvPr id="41" name="Text Placeholder 14">
            <a:extLst>
              <a:ext uri="{FF2B5EF4-FFF2-40B4-BE49-F238E27FC236}">
                <a16:creationId xmlns:a16="http://schemas.microsoft.com/office/drawing/2014/main" id="{1E11CB21-11BD-400A-BC43-71A9AFA9282B}"/>
              </a:ext>
            </a:extLst>
          </p:cNvPr>
          <p:cNvSpPr>
            <a:spLocks noGrp="1"/>
          </p:cNvSpPr>
          <p:nvPr>
            <p:ph type="body" sz="quarter" idx="30" hasCustomPrompt="1"/>
          </p:nvPr>
        </p:nvSpPr>
        <p:spPr>
          <a:xfrm>
            <a:off x="6337478" y="3639417"/>
            <a:ext cx="2383765" cy="365125"/>
          </a:xfrm>
          <a:prstGeom prst="rect">
            <a:avLst/>
          </a:prstGeom>
        </p:spPr>
        <p:txBody>
          <a:bodyPr/>
          <a:lstStyle>
            <a:lvl1pPr marL="0" indent="0" algn="ctr">
              <a:buNone/>
              <a:defRPr sz="1600" cap="all" spc="200" baseline="0">
                <a:solidFill>
                  <a:schemeClr val="accent5"/>
                </a:solidFill>
                <a:latin typeface="+mj-lt"/>
                <a:cs typeface="Posterama" panose="020B0504020200020000" pitchFamily="34" charset="0"/>
              </a:defRPr>
            </a:lvl1pPr>
          </a:lstStyle>
          <a:p>
            <a:pPr lvl="0"/>
            <a:r>
              <a:rPr lang="en-US" dirty="0"/>
              <a:t>Click to add title</a:t>
            </a:r>
          </a:p>
        </p:txBody>
      </p:sp>
      <p:sp>
        <p:nvSpPr>
          <p:cNvPr id="42" name="Text Placeholder 14">
            <a:extLst>
              <a:ext uri="{FF2B5EF4-FFF2-40B4-BE49-F238E27FC236}">
                <a16:creationId xmlns:a16="http://schemas.microsoft.com/office/drawing/2014/main" id="{02DE0CA8-2A1F-49D8-B9B6-BF353B9808C6}"/>
              </a:ext>
            </a:extLst>
          </p:cNvPr>
          <p:cNvSpPr>
            <a:spLocks noGrp="1"/>
          </p:cNvSpPr>
          <p:nvPr>
            <p:ph type="body" sz="quarter" idx="31" hasCustomPrompt="1"/>
          </p:nvPr>
        </p:nvSpPr>
        <p:spPr>
          <a:xfrm>
            <a:off x="9188445" y="3639417"/>
            <a:ext cx="2383765" cy="365125"/>
          </a:xfrm>
          <a:prstGeom prst="rect">
            <a:avLst/>
          </a:prstGeom>
        </p:spPr>
        <p:txBody>
          <a:bodyPr/>
          <a:lstStyle>
            <a:lvl1pPr marL="0" indent="0" algn="ctr">
              <a:buNone/>
              <a:defRPr sz="1600" cap="all" spc="200" baseline="0">
                <a:solidFill>
                  <a:schemeClr val="accent5"/>
                </a:solidFill>
                <a:latin typeface="+mj-lt"/>
                <a:cs typeface="Posterama" panose="020B0504020200020000" pitchFamily="34" charset="0"/>
              </a:defRPr>
            </a:lvl1pPr>
          </a:lstStyle>
          <a:p>
            <a:pPr lvl="0"/>
            <a:r>
              <a:rPr lang="en-US" dirty="0"/>
              <a:t>Click to add title</a:t>
            </a:r>
          </a:p>
        </p:txBody>
      </p:sp>
      <p:sp>
        <p:nvSpPr>
          <p:cNvPr id="2" name="Title 1">
            <a:extLst>
              <a:ext uri="{FF2B5EF4-FFF2-40B4-BE49-F238E27FC236}">
                <a16:creationId xmlns:a16="http://schemas.microsoft.com/office/drawing/2014/main" id="{D55D3DD0-ED40-47C1-B841-046E1D918B22}"/>
              </a:ext>
            </a:extLst>
          </p:cNvPr>
          <p:cNvSpPr>
            <a:spLocks noGrp="1"/>
          </p:cNvSpPr>
          <p:nvPr>
            <p:ph type="title" hasCustomPrompt="1"/>
          </p:nvPr>
        </p:nvSpPr>
        <p:spPr>
          <a:xfrm>
            <a:off x="2452697" y="1581912"/>
            <a:ext cx="7286605" cy="634323"/>
          </a:xfrm>
        </p:spPr>
        <p:txBody>
          <a:bodyPr>
            <a:normAutofit/>
          </a:bodyPr>
          <a:lstStyle>
            <a:lvl1pPr algn="ctr">
              <a:lnSpc>
                <a:spcPct val="125000"/>
              </a:lnSpc>
              <a:defRPr sz="2800">
                <a:ln w="19050">
                  <a:solidFill>
                    <a:schemeClr val="bg1"/>
                  </a:solidFill>
                </a:ln>
              </a:defRPr>
            </a:lvl1pPr>
          </a:lstStyle>
          <a:p>
            <a:r>
              <a:rPr lang="en-US" dirty="0"/>
              <a:t>Click to add title</a:t>
            </a:r>
          </a:p>
        </p:txBody>
      </p:sp>
      <p:sp>
        <p:nvSpPr>
          <p:cNvPr id="4" name="Picture Placeholder 3">
            <a:extLst>
              <a:ext uri="{FF2B5EF4-FFF2-40B4-BE49-F238E27FC236}">
                <a16:creationId xmlns:a16="http://schemas.microsoft.com/office/drawing/2014/main" id="{23C97099-E767-429A-80C6-731FB9D295F4}"/>
              </a:ext>
            </a:extLst>
          </p:cNvPr>
          <p:cNvSpPr>
            <a:spLocks noGrp="1"/>
          </p:cNvSpPr>
          <p:nvPr>
            <p:ph type="pic" sz="quarter" idx="32"/>
          </p:nvPr>
        </p:nvSpPr>
        <p:spPr>
          <a:xfrm>
            <a:off x="1510614" y="2847098"/>
            <a:ext cx="603504" cy="603504"/>
          </a:xfrm>
        </p:spPr>
        <p:txBody>
          <a:bodyPr anchor="ctr">
            <a:normAutofit/>
          </a:bodyPr>
          <a:lstStyle>
            <a:lvl1pPr marL="0" indent="0" algn="ctr">
              <a:buNone/>
              <a:defRPr sz="900">
                <a:solidFill>
                  <a:schemeClr val="bg1"/>
                </a:solidFill>
              </a:defRPr>
            </a:lvl1pPr>
          </a:lstStyle>
          <a:p>
            <a:r>
              <a:rPr lang="en-US"/>
              <a:t>Click icon to add picture</a:t>
            </a:r>
            <a:endParaRPr lang="en-US" dirty="0"/>
          </a:p>
        </p:txBody>
      </p:sp>
      <p:sp>
        <p:nvSpPr>
          <p:cNvPr id="22" name="Picture Placeholder 3">
            <a:extLst>
              <a:ext uri="{FF2B5EF4-FFF2-40B4-BE49-F238E27FC236}">
                <a16:creationId xmlns:a16="http://schemas.microsoft.com/office/drawing/2014/main" id="{E2E22B87-E0E3-4234-B4FA-C9FC97DEDCB3}"/>
              </a:ext>
            </a:extLst>
          </p:cNvPr>
          <p:cNvSpPr>
            <a:spLocks noGrp="1"/>
          </p:cNvSpPr>
          <p:nvPr>
            <p:ph type="pic" sz="quarter" idx="33"/>
          </p:nvPr>
        </p:nvSpPr>
        <p:spPr>
          <a:xfrm>
            <a:off x="4369110" y="2847098"/>
            <a:ext cx="603504" cy="603504"/>
          </a:xfrm>
        </p:spPr>
        <p:txBody>
          <a:bodyPr anchor="ctr">
            <a:normAutofit/>
          </a:bodyPr>
          <a:lstStyle>
            <a:lvl1pPr marL="0" indent="0" algn="ctr">
              <a:buNone/>
              <a:defRPr sz="900">
                <a:solidFill>
                  <a:schemeClr val="bg1"/>
                </a:solidFill>
              </a:defRPr>
            </a:lvl1pPr>
          </a:lstStyle>
          <a:p>
            <a:r>
              <a:rPr lang="en-US"/>
              <a:t>Click icon to add picture</a:t>
            </a:r>
            <a:endParaRPr lang="en-US" dirty="0"/>
          </a:p>
        </p:txBody>
      </p:sp>
      <p:sp>
        <p:nvSpPr>
          <p:cNvPr id="24" name="Picture Placeholder 3">
            <a:extLst>
              <a:ext uri="{FF2B5EF4-FFF2-40B4-BE49-F238E27FC236}">
                <a16:creationId xmlns:a16="http://schemas.microsoft.com/office/drawing/2014/main" id="{8EF1B794-5E10-4558-B229-0D8F5895CCAE}"/>
              </a:ext>
            </a:extLst>
          </p:cNvPr>
          <p:cNvSpPr>
            <a:spLocks noGrp="1"/>
          </p:cNvSpPr>
          <p:nvPr>
            <p:ph type="pic" sz="quarter" idx="34"/>
          </p:nvPr>
        </p:nvSpPr>
        <p:spPr>
          <a:xfrm>
            <a:off x="7227608" y="2847098"/>
            <a:ext cx="603504" cy="603504"/>
          </a:xfrm>
        </p:spPr>
        <p:txBody>
          <a:bodyPr anchor="ctr">
            <a:normAutofit/>
          </a:bodyPr>
          <a:lstStyle>
            <a:lvl1pPr marL="0" indent="0" algn="ctr">
              <a:buNone/>
              <a:defRPr sz="900">
                <a:solidFill>
                  <a:schemeClr val="bg1"/>
                </a:solidFill>
              </a:defRPr>
            </a:lvl1pPr>
          </a:lstStyle>
          <a:p>
            <a:r>
              <a:rPr lang="en-US"/>
              <a:t>Click icon to add picture</a:t>
            </a:r>
            <a:endParaRPr lang="en-US" dirty="0"/>
          </a:p>
        </p:txBody>
      </p:sp>
      <p:sp>
        <p:nvSpPr>
          <p:cNvPr id="25" name="Picture Placeholder 3">
            <a:extLst>
              <a:ext uri="{FF2B5EF4-FFF2-40B4-BE49-F238E27FC236}">
                <a16:creationId xmlns:a16="http://schemas.microsoft.com/office/drawing/2014/main" id="{5ECB6791-2C34-417D-9AB9-03C9A8BBDF91}"/>
              </a:ext>
            </a:extLst>
          </p:cNvPr>
          <p:cNvSpPr>
            <a:spLocks noGrp="1"/>
          </p:cNvSpPr>
          <p:nvPr>
            <p:ph type="pic" sz="quarter" idx="35"/>
          </p:nvPr>
        </p:nvSpPr>
        <p:spPr>
          <a:xfrm>
            <a:off x="10078575" y="2847098"/>
            <a:ext cx="603504" cy="603504"/>
          </a:xfrm>
        </p:spPr>
        <p:txBody>
          <a:bodyPr anchor="ctr">
            <a:normAutofit/>
          </a:bodyPr>
          <a:lstStyle>
            <a:lvl1pPr marL="0" indent="0" algn="ctr">
              <a:buNone/>
              <a:defRPr sz="900">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34451929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roduct Benefits">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7C8E50C-1C7A-4E62-B38F-3E12A174C85B}"/>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7" name="Picture Placeholder 7">
            <a:extLst>
              <a:ext uri="{FF2B5EF4-FFF2-40B4-BE49-F238E27FC236}">
                <a16:creationId xmlns:a16="http://schemas.microsoft.com/office/drawing/2014/main" id="{7AF7405C-6DF9-4409-85F0-8C1DCCC0AC61}"/>
              </a:ext>
            </a:extLst>
          </p:cNvPr>
          <p:cNvSpPr>
            <a:spLocks noGrp="1"/>
          </p:cNvSpPr>
          <p:nvPr>
            <p:ph type="pic" sz="quarter" idx="13" hasCustomPrompt="1"/>
          </p:nvPr>
        </p:nvSpPr>
        <p:spPr>
          <a:xfrm>
            <a:off x="622570" y="729926"/>
            <a:ext cx="6456836" cy="5388772"/>
          </a:xfrm>
        </p:spPr>
        <p:txBody>
          <a:bodyPr/>
          <a:lstStyle>
            <a:lvl1pPr marL="0" indent="0" algn="ctr">
              <a:buNone/>
              <a:defRPr>
                <a:solidFill>
                  <a:schemeClr val="bg1"/>
                </a:solidFill>
              </a:defRPr>
            </a:lvl1pPr>
          </a:lstStyle>
          <a:p>
            <a:r>
              <a:rPr lang="en-US" dirty="0"/>
              <a:t>Click to add photo</a:t>
            </a:r>
          </a:p>
        </p:txBody>
      </p:sp>
      <p:sp>
        <p:nvSpPr>
          <p:cNvPr id="2" name="Title 1">
            <a:extLst>
              <a:ext uri="{FF2B5EF4-FFF2-40B4-BE49-F238E27FC236}">
                <a16:creationId xmlns:a16="http://schemas.microsoft.com/office/drawing/2014/main" id="{4C883B71-4A78-4B93-97F2-F54D7DC10020}"/>
              </a:ext>
            </a:extLst>
          </p:cNvPr>
          <p:cNvSpPr>
            <a:spLocks noGrp="1"/>
          </p:cNvSpPr>
          <p:nvPr>
            <p:ph type="title" hasCustomPrompt="1"/>
          </p:nvPr>
        </p:nvSpPr>
        <p:spPr>
          <a:xfrm>
            <a:off x="6467704" y="1881922"/>
            <a:ext cx="5749200" cy="3084630"/>
          </a:xfrm>
          <a:solidFill>
            <a:schemeClr val="bg2">
              <a:alpha val="93000"/>
            </a:schemeClr>
          </a:solidFill>
        </p:spPr>
        <p:txBody>
          <a:bodyPr lIns="694944" tIns="713232" anchor="t">
            <a:normAutofit/>
          </a:bodyPr>
          <a:lstStyle>
            <a:lvl1pPr algn="l">
              <a:lnSpc>
                <a:spcPct val="100000"/>
              </a:lnSpc>
              <a:defRPr sz="2800"/>
            </a:lvl1pPr>
          </a:lstStyle>
          <a:p>
            <a:r>
              <a:rPr lang="en-US" dirty="0"/>
              <a:t>Click to add title</a:t>
            </a:r>
          </a:p>
        </p:txBody>
      </p:sp>
      <p:sp>
        <p:nvSpPr>
          <p:cNvPr id="9" name="Text Placeholder 17">
            <a:extLst>
              <a:ext uri="{FF2B5EF4-FFF2-40B4-BE49-F238E27FC236}">
                <a16:creationId xmlns:a16="http://schemas.microsoft.com/office/drawing/2014/main" id="{83F286D7-A050-456B-BDD3-3FFAA21A8099}"/>
              </a:ext>
            </a:extLst>
          </p:cNvPr>
          <p:cNvSpPr>
            <a:spLocks noGrp="1"/>
          </p:cNvSpPr>
          <p:nvPr>
            <p:ph type="body" sz="quarter" idx="15" hasCustomPrompt="1"/>
          </p:nvPr>
        </p:nvSpPr>
        <p:spPr>
          <a:xfrm>
            <a:off x="7079405" y="3201410"/>
            <a:ext cx="4614604" cy="1291638"/>
          </a:xfrm>
        </p:spPr>
        <p:txBody>
          <a:bodyPr>
            <a:noAutofit/>
          </a:bodyPr>
          <a:lstStyle>
            <a:lvl1pPr marL="0" indent="0" algn="l">
              <a:lnSpc>
                <a:spcPct val="125000"/>
              </a:lnSpc>
              <a:buNone/>
              <a:defRPr sz="1400" spc="100" baseline="0">
                <a:solidFill>
                  <a:schemeClr val="accent2"/>
                </a:solidFill>
              </a:defRPr>
            </a:lvl1pPr>
          </a:lstStyle>
          <a:p>
            <a:pPr lvl="0"/>
            <a:r>
              <a:rPr lang="en-US"/>
              <a:t>Click to add text</a:t>
            </a:r>
          </a:p>
        </p:txBody>
      </p:sp>
      <p:sp>
        <p:nvSpPr>
          <p:cNvPr id="3" name="Date Placeholder 2">
            <a:extLst>
              <a:ext uri="{FF2B5EF4-FFF2-40B4-BE49-F238E27FC236}">
                <a16:creationId xmlns:a16="http://schemas.microsoft.com/office/drawing/2014/main" id="{4A927E28-2C60-4D18-8BB3-DC9627E13C59}"/>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4290EE45-541D-483E-A0B8-5997A2F98DA3}"/>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504E100B-E96A-45D4-9553-51CF2CBA55DD}"/>
              </a:ext>
            </a:extLst>
          </p:cNvPr>
          <p:cNvSpPr>
            <a:spLocks noGrp="1"/>
          </p:cNvSpPr>
          <p:nvPr>
            <p:ph type="sldNum" sz="quarter" idx="12"/>
          </p:nvPr>
        </p:nvSpPr>
        <p:spPr/>
        <p:txBody>
          <a:bodyPr/>
          <a:lstStyle/>
          <a:p>
            <a:fld id="{A402E4C0-AD5E-4E8C-9F21-7CCE474BDCEB}" type="slidenum">
              <a:rPr lang="en-US" smtClean="0"/>
              <a:t>‹#›</a:t>
            </a:fld>
            <a:endParaRPr lang="en-US" dirty="0"/>
          </a:p>
        </p:txBody>
      </p:sp>
    </p:spTree>
    <p:extLst>
      <p:ext uri="{BB962C8B-B14F-4D97-AF65-F5344CB8AC3E}">
        <p14:creationId xmlns:p14="http://schemas.microsoft.com/office/powerpoint/2010/main" val="17701240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ny Overview">
    <p:spTree>
      <p:nvGrpSpPr>
        <p:cNvPr id="1" name=""/>
        <p:cNvGrpSpPr/>
        <p:nvPr/>
      </p:nvGrpSpPr>
      <p:grpSpPr>
        <a:xfrm>
          <a:off x="0" y="0"/>
          <a:ext cx="0" cy="0"/>
          <a:chOff x="0" y="0"/>
          <a:chExt cx="0" cy="0"/>
        </a:xfrm>
      </p:grpSpPr>
      <p:sp>
        <p:nvSpPr>
          <p:cNvPr id="5" name="Picture Placeholder 7">
            <a:extLst>
              <a:ext uri="{FF2B5EF4-FFF2-40B4-BE49-F238E27FC236}">
                <a16:creationId xmlns:a16="http://schemas.microsoft.com/office/drawing/2014/main" id="{E757B982-FF4B-4902-B808-FC325983FD9C}"/>
              </a:ext>
            </a:extLst>
          </p:cNvPr>
          <p:cNvSpPr>
            <a:spLocks noGrp="1"/>
          </p:cNvSpPr>
          <p:nvPr>
            <p:ph type="pic" sz="quarter" idx="13" hasCustomPrompt="1"/>
          </p:nvPr>
        </p:nvSpPr>
        <p:spPr>
          <a:xfrm flipH="1">
            <a:off x="0" y="0"/>
            <a:ext cx="12192000" cy="6858000"/>
          </a:xfrm>
        </p:spPr>
        <p:txBody>
          <a:bodyPr/>
          <a:lstStyle>
            <a:lvl1pPr marL="0" indent="0" algn="ctr">
              <a:buNone/>
              <a:defRPr>
                <a:solidFill>
                  <a:schemeClr val="tx1"/>
                </a:solidFill>
              </a:defRPr>
            </a:lvl1pPr>
          </a:lstStyle>
          <a:p>
            <a:r>
              <a:rPr lang="en-US" dirty="0"/>
              <a:t>Click to add photo</a:t>
            </a:r>
          </a:p>
        </p:txBody>
      </p:sp>
      <p:sp>
        <p:nvSpPr>
          <p:cNvPr id="2" name="Title 1">
            <a:extLst>
              <a:ext uri="{FF2B5EF4-FFF2-40B4-BE49-F238E27FC236}">
                <a16:creationId xmlns:a16="http://schemas.microsoft.com/office/drawing/2014/main" id="{4D7337BF-9564-499D-91CE-9DDD9C969339}"/>
              </a:ext>
            </a:extLst>
          </p:cNvPr>
          <p:cNvSpPr>
            <a:spLocks noGrp="1"/>
          </p:cNvSpPr>
          <p:nvPr>
            <p:ph type="title" hasCustomPrompt="1"/>
          </p:nvPr>
        </p:nvSpPr>
        <p:spPr>
          <a:xfrm>
            <a:off x="1403350" y="1371599"/>
            <a:ext cx="9385300" cy="985791"/>
          </a:xfrm>
        </p:spPr>
        <p:txBody>
          <a:bodyPr>
            <a:noAutofit/>
          </a:bodyPr>
          <a:lstStyle>
            <a:lvl1pPr algn="ctr">
              <a:defRPr sz="5400">
                <a:ln w="19050">
                  <a:solidFill>
                    <a:schemeClr val="accent5"/>
                  </a:solidFill>
                </a:ln>
              </a:defRPr>
            </a:lvl1pPr>
          </a:lstStyle>
          <a:p>
            <a:r>
              <a:rPr lang="en-US" dirty="0"/>
              <a:t>Click to add title</a:t>
            </a:r>
          </a:p>
        </p:txBody>
      </p:sp>
    </p:spTree>
    <p:extLst>
      <p:ext uri="{BB962C8B-B14F-4D97-AF65-F5344CB8AC3E}">
        <p14:creationId xmlns:p14="http://schemas.microsoft.com/office/powerpoint/2010/main" val="36279003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usiness Model">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2684757-E21D-414B-B627-1E0D15F89CA8}"/>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11" name="Picture Placeholder 7">
            <a:extLst>
              <a:ext uri="{FF2B5EF4-FFF2-40B4-BE49-F238E27FC236}">
                <a16:creationId xmlns:a16="http://schemas.microsoft.com/office/drawing/2014/main" id="{927250C7-CB58-468C-B8BB-17DB85D4F242}"/>
              </a:ext>
            </a:extLst>
          </p:cNvPr>
          <p:cNvSpPr>
            <a:spLocks noGrp="1"/>
          </p:cNvSpPr>
          <p:nvPr>
            <p:ph type="pic" sz="quarter" idx="13" hasCustomPrompt="1"/>
          </p:nvPr>
        </p:nvSpPr>
        <p:spPr>
          <a:xfrm>
            <a:off x="5011738" y="0"/>
            <a:ext cx="7196930" cy="6867376"/>
          </a:xfrm>
        </p:spPr>
        <p:txBody>
          <a:bodyPr/>
          <a:lstStyle>
            <a:lvl1pPr marL="0" indent="0" algn="ctr">
              <a:buNone/>
              <a:defRPr>
                <a:solidFill>
                  <a:schemeClr val="bg1"/>
                </a:solidFill>
              </a:defRPr>
            </a:lvl1pPr>
          </a:lstStyle>
          <a:p>
            <a:r>
              <a:rPr lang="en-US" dirty="0"/>
              <a:t>Click to add photo</a:t>
            </a:r>
          </a:p>
        </p:txBody>
      </p:sp>
      <p:sp>
        <p:nvSpPr>
          <p:cNvPr id="2" name="Title 1">
            <a:extLst>
              <a:ext uri="{FF2B5EF4-FFF2-40B4-BE49-F238E27FC236}">
                <a16:creationId xmlns:a16="http://schemas.microsoft.com/office/drawing/2014/main" id="{376BB3F6-84AB-40BA-9D7D-7C1E13C0E159}"/>
              </a:ext>
            </a:extLst>
          </p:cNvPr>
          <p:cNvSpPr>
            <a:spLocks noGrp="1"/>
          </p:cNvSpPr>
          <p:nvPr>
            <p:ph type="title" hasCustomPrompt="1"/>
          </p:nvPr>
        </p:nvSpPr>
        <p:spPr>
          <a:xfrm>
            <a:off x="-1" y="1036629"/>
            <a:ext cx="6007099" cy="4784742"/>
          </a:xfrm>
          <a:solidFill>
            <a:schemeClr val="accent6">
              <a:alpha val="80000"/>
            </a:schemeClr>
          </a:solidFill>
        </p:spPr>
        <p:txBody>
          <a:bodyPr lIns="822960" tIns="640080" anchor="t">
            <a:normAutofit/>
          </a:bodyPr>
          <a:lstStyle>
            <a:lvl1pPr algn="l">
              <a:lnSpc>
                <a:spcPct val="100000"/>
              </a:lnSpc>
              <a:defRPr sz="2800"/>
            </a:lvl1pPr>
          </a:lstStyle>
          <a:p>
            <a:r>
              <a:rPr lang="en-US" dirty="0"/>
              <a:t>Click to add title</a:t>
            </a:r>
          </a:p>
        </p:txBody>
      </p:sp>
      <p:sp>
        <p:nvSpPr>
          <p:cNvPr id="16" name="Text Placeholder 14">
            <a:extLst>
              <a:ext uri="{FF2B5EF4-FFF2-40B4-BE49-F238E27FC236}">
                <a16:creationId xmlns:a16="http://schemas.microsoft.com/office/drawing/2014/main" id="{6A7AB969-4D8E-41B0-A403-6D1D41CD5167}"/>
              </a:ext>
            </a:extLst>
          </p:cNvPr>
          <p:cNvSpPr>
            <a:spLocks noGrp="1"/>
          </p:cNvSpPr>
          <p:nvPr>
            <p:ph type="body" sz="quarter" idx="22" hasCustomPrompt="1"/>
          </p:nvPr>
        </p:nvSpPr>
        <p:spPr>
          <a:xfrm>
            <a:off x="729016" y="2368506"/>
            <a:ext cx="4771030" cy="365125"/>
          </a:xfrm>
          <a:prstGeom prst="rect">
            <a:avLst/>
          </a:prstGeom>
        </p:spPr>
        <p:txBody>
          <a:bodyPr/>
          <a:lstStyle>
            <a:lvl1pPr marL="0" indent="0">
              <a:buNone/>
              <a:defRPr sz="1600" cap="all" spc="200" baseline="0">
                <a:solidFill>
                  <a:schemeClr val="accent2"/>
                </a:solidFill>
                <a:latin typeface="+mj-lt"/>
              </a:defRPr>
            </a:lvl1pPr>
          </a:lstStyle>
          <a:p>
            <a:pPr lvl="0"/>
            <a:r>
              <a:rPr lang="en-US"/>
              <a:t>Click to add title</a:t>
            </a:r>
          </a:p>
        </p:txBody>
      </p:sp>
      <p:sp>
        <p:nvSpPr>
          <p:cNvPr id="15" name="Text Placeholder 14">
            <a:extLst>
              <a:ext uri="{FF2B5EF4-FFF2-40B4-BE49-F238E27FC236}">
                <a16:creationId xmlns:a16="http://schemas.microsoft.com/office/drawing/2014/main" id="{08F82904-47D8-4EB9-A697-8ED11274C40F}"/>
              </a:ext>
            </a:extLst>
          </p:cNvPr>
          <p:cNvSpPr>
            <a:spLocks noGrp="1"/>
          </p:cNvSpPr>
          <p:nvPr>
            <p:ph type="body" sz="quarter" idx="18" hasCustomPrompt="1"/>
          </p:nvPr>
        </p:nvSpPr>
        <p:spPr>
          <a:xfrm>
            <a:off x="729017" y="2605040"/>
            <a:ext cx="4771030" cy="801073"/>
          </a:xfrm>
          <a:prstGeom prst="rect">
            <a:avLst/>
          </a:prstGeom>
        </p:spPr>
        <p:txBody>
          <a:bodyPr>
            <a:normAutofit/>
          </a:bodyPr>
          <a:lstStyle>
            <a:lvl1pPr marL="0" indent="0">
              <a:lnSpc>
                <a:spcPct val="114000"/>
              </a:lnSpc>
              <a:spcBef>
                <a:spcPts val="0"/>
              </a:spcBef>
              <a:buNone/>
              <a:defRPr sz="1400" cap="none" spc="100" baseline="0">
                <a:solidFill>
                  <a:schemeClr val="accent2"/>
                </a:solidFill>
                <a:latin typeface="+mn-lt"/>
              </a:defRPr>
            </a:lvl1pPr>
          </a:lstStyle>
          <a:p>
            <a:pPr lvl="0"/>
            <a:r>
              <a:rPr lang="en-US"/>
              <a:t>Click to add text</a:t>
            </a:r>
          </a:p>
        </p:txBody>
      </p:sp>
      <p:sp>
        <p:nvSpPr>
          <p:cNvPr id="22" name="Text Placeholder 14">
            <a:extLst>
              <a:ext uri="{FF2B5EF4-FFF2-40B4-BE49-F238E27FC236}">
                <a16:creationId xmlns:a16="http://schemas.microsoft.com/office/drawing/2014/main" id="{44501739-C457-4C98-A458-5B3639CFB821}"/>
              </a:ext>
            </a:extLst>
          </p:cNvPr>
          <p:cNvSpPr>
            <a:spLocks noGrp="1"/>
          </p:cNvSpPr>
          <p:nvPr>
            <p:ph type="body" sz="quarter" idx="24" hasCustomPrompt="1"/>
          </p:nvPr>
        </p:nvSpPr>
        <p:spPr>
          <a:xfrm>
            <a:off x="729016" y="3544629"/>
            <a:ext cx="4771030" cy="365125"/>
          </a:xfrm>
          <a:prstGeom prst="rect">
            <a:avLst/>
          </a:prstGeom>
        </p:spPr>
        <p:txBody>
          <a:bodyPr/>
          <a:lstStyle>
            <a:lvl1pPr marL="0" indent="0">
              <a:buNone/>
              <a:defRPr sz="1600" cap="all" spc="200" baseline="0">
                <a:solidFill>
                  <a:schemeClr val="accent2"/>
                </a:solidFill>
                <a:latin typeface="+mj-lt"/>
              </a:defRPr>
            </a:lvl1pPr>
          </a:lstStyle>
          <a:p>
            <a:pPr lvl="0"/>
            <a:r>
              <a:rPr lang="en-US"/>
              <a:t>Click to add title</a:t>
            </a:r>
          </a:p>
        </p:txBody>
      </p:sp>
      <p:sp>
        <p:nvSpPr>
          <p:cNvPr id="21" name="Text Placeholder 14">
            <a:extLst>
              <a:ext uri="{FF2B5EF4-FFF2-40B4-BE49-F238E27FC236}">
                <a16:creationId xmlns:a16="http://schemas.microsoft.com/office/drawing/2014/main" id="{503766A8-C36E-4337-9DB4-358A28B74319}"/>
              </a:ext>
            </a:extLst>
          </p:cNvPr>
          <p:cNvSpPr>
            <a:spLocks noGrp="1"/>
          </p:cNvSpPr>
          <p:nvPr>
            <p:ph type="body" sz="quarter" idx="23" hasCustomPrompt="1"/>
          </p:nvPr>
        </p:nvSpPr>
        <p:spPr>
          <a:xfrm>
            <a:off x="729017" y="3781163"/>
            <a:ext cx="4771030" cy="801073"/>
          </a:xfrm>
          <a:prstGeom prst="rect">
            <a:avLst/>
          </a:prstGeom>
        </p:spPr>
        <p:txBody>
          <a:bodyPr>
            <a:normAutofit/>
          </a:bodyPr>
          <a:lstStyle>
            <a:lvl1pPr marL="0" indent="0">
              <a:lnSpc>
                <a:spcPct val="114000"/>
              </a:lnSpc>
              <a:spcBef>
                <a:spcPts val="0"/>
              </a:spcBef>
              <a:buNone/>
              <a:defRPr sz="1400" cap="none" spc="100" baseline="0">
                <a:solidFill>
                  <a:schemeClr val="accent2"/>
                </a:solidFill>
                <a:latin typeface="+mn-lt"/>
              </a:defRPr>
            </a:lvl1pPr>
          </a:lstStyle>
          <a:p>
            <a:pPr lvl="0"/>
            <a:r>
              <a:rPr lang="en-US"/>
              <a:t>Click to add text</a:t>
            </a:r>
          </a:p>
        </p:txBody>
      </p:sp>
      <p:sp>
        <p:nvSpPr>
          <p:cNvPr id="24" name="Text Placeholder 14">
            <a:extLst>
              <a:ext uri="{FF2B5EF4-FFF2-40B4-BE49-F238E27FC236}">
                <a16:creationId xmlns:a16="http://schemas.microsoft.com/office/drawing/2014/main" id="{5F947925-2465-45AC-9A1E-7153477BBEEC}"/>
              </a:ext>
            </a:extLst>
          </p:cNvPr>
          <p:cNvSpPr>
            <a:spLocks noGrp="1"/>
          </p:cNvSpPr>
          <p:nvPr>
            <p:ph type="body" sz="quarter" idx="26" hasCustomPrompt="1"/>
          </p:nvPr>
        </p:nvSpPr>
        <p:spPr>
          <a:xfrm>
            <a:off x="729016" y="4739239"/>
            <a:ext cx="4771030" cy="365125"/>
          </a:xfrm>
          <a:prstGeom prst="rect">
            <a:avLst/>
          </a:prstGeom>
        </p:spPr>
        <p:txBody>
          <a:bodyPr/>
          <a:lstStyle>
            <a:lvl1pPr marL="0" indent="0">
              <a:buNone/>
              <a:defRPr sz="1600" cap="all" spc="200" baseline="0">
                <a:solidFill>
                  <a:schemeClr val="accent2"/>
                </a:solidFill>
                <a:latin typeface="+mj-lt"/>
              </a:defRPr>
            </a:lvl1pPr>
          </a:lstStyle>
          <a:p>
            <a:pPr lvl="0"/>
            <a:r>
              <a:rPr lang="en-US"/>
              <a:t>Click to add title</a:t>
            </a:r>
          </a:p>
        </p:txBody>
      </p:sp>
      <p:sp>
        <p:nvSpPr>
          <p:cNvPr id="23" name="Text Placeholder 14">
            <a:extLst>
              <a:ext uri="{FF2B5EF4-FFF2-40B4-BE49-F238E27FC236}">
                <a16:creationId xmlns:a16="http://schemas.microsoft.com/office/drawing/2014/main" id="{6FC86B0E-A85D-444A-BC2A-B7A5FF1D48D5}"/>
              </a:ext>
            </a:extLst>
          </p:cNvPr>
          <p:cNvSpPr>
            <a:spLocks noGrp="1"/>
          </p:cNvSpPr>
          <p:nvPr>
            <p:ph type="body" sz="quarter" idx="25" hasCustomPrompt="1"/>
          </p:nvPr>
        </p:nvSpPr>
        <p:spPr>
          <a:xfrm>
            <a:off x="729017" y="4975773"/>
            <a:ext cx="4771030" cy="546815"/>
          </a:xfrm>
          <a:prstGeom prst="rect">
            <a:avLst/>
          </a:prstGeom>
        </p:spPr>
        <p:txBody>
          <a:bodyPr>
            <a:normAutofit/>
          </a:bodyPr>
          <a:lstStyle>
            <a:lvl1pPr marL="0" indent="0">
              <a:lnSpc>
                <a:spcPct val="114000"/>
              </a:lnSpc>
              <a:spcBef>
                <a:spcPts val="0"/>
              </a:spcBef>
              <a:buNone/>
              <a:defRPr sz="1400" cap="none" spc="100" baseline="0">
                <a:solidFill>
                  <a:schemeClr val="accent2"/>
                </a:solidFill>
                <a:latin typeface="+mn-lt"/>
              </a:defRPr>
            </a:lvl1pPr>
          </a:lstStyle>
          <a:p>
            <a:pPr lvl="0"/>
            <a:r>
              <a:rPr lang="en-US"/>
              <a:t>Click to add text</a:t>
            </a:r>
          </a:p>
        </p:txBody>
      </p:sp>
      <p:sp>
        <p:nvSpPr>
          <p:cNvPr id="5" name="Date Placeholder 4">
            <a:extLst>
              <a:ext uri="{FF2B5EF4-FFF2-40B4-BE49-F238E27FC236}">
                <a16:creationId xmlns:a16="http://schemas.microsoft.com/office/drawing/2014/main" id="{BBA930A0-A89C-48EB-A039-375BDA735BBF}"/>
              </a:ext>
            </a:extLst>
          </p:cNvPr>
          <p:cNvSpPr>
            <a:spLocks noGrp="1"/>
          </p:cNvSpPr>
          <p:nvPr>
            <p:ph type="dt" sz="half" idx="10"/>
          </p:nvPr>
        </p:nvSpPr>
        <p:spPr/>
        <p:txBody>
          <a:bodyPr/>
          <a:lstStyle/>
          <a:p>
            <a:r>
              <a:rPr lang="en-US" dirty="0"/>
              <a:t>8/06/20XX</a:t>
            </a:r>
          </a:p>
        </p:txBody>
      </p:sp>
      <p:sp>
        <p:nvSpPr>
          <p:cNvPr id="6" name="Footer Placeholder 5">
            <a:extLst>
              <a:ext uri="{FF2B5EF4-FFF2-40B4-BE49-F238E27FC236}">
                <a16:creationId xmlns:a16="http://schemas.microsoft.com/office/drawing/2014/main" id="{A02A2494-B27D-418F-9D5E-8DE4FFB491B3}"/>
              </a:ext>
            </a:extLst>
          </p:cNvPr>
          <p:cNvSpPr>
            <a:spLocks noGrp="1"/>
          </p:cNvSpPr>
          <p:nvPr>
            <p:ph type="ftr" sz="quarter" idx="11"/>
          </p:nvPr>
        </p:nvSpPr>
        <p:spPr/>
        <p:txBody>
          <a:bodyPr/>
          <a:lstStyle/>
          <a:p>
            <a:r>
              <a:rPr lang="en-US" dirty="0"/>
              <a:t>PITCH DECK</a:t>
            </a:r>
          </a:p>
        </p:txBody>
      </p:sp>
      <p:sp>
        <p:nvSpPr>
          <p:cNvPr id="7" name="Slide Number Placeholder 6">
            <a:extLst>
              <a:ext uri="{FF2B5EF4-FFF2-40B4-BE49-F238E27FC236}">
                <a16:creationId xmlns:a16="http://schemas.microsoft.com/office/drawing/2014/main" id="{04B0DC46-AFFB-4CCA-B5AE-7028C4E26619}"/>
              </a:ext>
            </a:extLst>
          </p:cNvPr>
          <p:cNvSpPr>
            <a:spLocks noGrp="1"/>
          </p:cNvSpPr>
          <p:nvPr>
            <p:ph type="sldNum" sz="quarter" idx="12"/>
          </p:nvPr>
        </p:nvSpPr>
        <p:spPr/>
        <p:txBody>
          <a:bodyPr/>
          <a:lstStyle/>
          <a:p>
            <a:fld id="{A402E4C0-AD5E-4E8C-9F21-7CCE474BDCEB}" type="slidenum">
              <a:rPr lang="en-US" smtClean="0"/>
              <a:t>‹#›</a:t>
            </a:fld>
            <a:endParaRPr lang="en-US" dirty="0"/>
          </a:p>
        </p:txBody>
      </p:sp>
    </p:spTree>
    <p:extLst>
      <p:ext uri="{BB962C8B-B14F-4D97-AF65-F5344CB8AC3E}">
        <p14:creationId xmlns:p14="http://schemas.microsoft.com/office/powerpoint/2010/main" val="23319673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arket Overview">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927D588-C832-4149-9B9F-D817459D8B7F}"/>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5" name="Date Placeholder 4">
            <a:extLst>
              <a:ext uri="{FF2B5EF4-FFF2-40B4-BE49-F238E27FC236}">
                <a16:creationId xmlns:a16="http://schemas.microsoft.com/office/drawing/2014/main" id="{A410CE2C-509A-4C33-AB34-6F278F1171B9}"/>
              </a:ext>
            </a:extLst>
          </p:cNvPr>
          <p:cNvSpPr>
            <a:spLocks noGrp="1"/>
          </p:cNvSpPr>
          <p:nvPr>
            <p:ph type="dt" sz="half" idx="10"/>
          </p:nvPr>
        </p:nvSpPr>
        <p:spPr/>
        <p:txBody>
          <a:bodyPr/>
          <a:lstStyle/>
          <a:p>
            <a:r>
              <a:rPr lang="en-US" dirty="0"/>
              <a:t>8/06/20XX</a:t>
            </a:r>
          </a:p>
        </p:txBody>
      </p:sp>
      <p:sp>
        <p:nvSpPr>
          <p:cNvPr id="6" name="Footer Placeholder 5">
            <a:extLst>
              <a:ext uri="{FF2B5EF4-FFF2-40B4-BE49-F238E27FC236}">
                <a16:creationId xmlns:a16="http://schemas.microsoft.com/office/drawing/2014/main" id="{78F06B8C-060C-4139-B354-239A56BB3422}"/>
              </a:ext>
            </a:extLst>
          </p:cNvPr>
          <p:cNvSpPr>
            <a:spLocks noGrp="1"/>
          </p:cNvSpPr>
          <p:nvPr>
            <p:ph type="ftr" sz="quarter" idx="11"/>
          </p:nvPr>
        </p:nvSpPr>
        <p:spPr/>
        <p:txBody>
          <a:bodyPr/>
          <a:lstStyle/>
          <a:p>
            <a:r>
              <a:rPr lang="en-US" dirty="0"/>
              <a:t>PITCH DECK</a:t>
            </a:r>
          </a:p>
        </p:txBody>
      </p:sp>
      <p:sp>
        <p:nvSpPr>
          <p:cNvPr id="7" name="Slide Number Placeholder 6">
            <a:extLst>
              <a:ext uri="{FF2B5EF4-FFF2-40B4-BE49-F238E27FC236}">
                <a16:creationId xmlns:a16="http://schemas.microsoft.com/office/drawing/2014/main" id="{957BE7C0-2680-40FD-88E4-27D6E7775DF3}"/>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10" name="Text Placeholder 14">
            <a:extLst>
              <a:ext uri="{FF2B5EF4-FFF2-40B4-BE49-F238E27FC236}">
                <a16:creationId xmlns:a16="http://schemas.microsoft.com/office/drawing/2014/main" id="{01941F94-25C7-46EC-89FE-B12B54F77CFA}"/>
              </a:ext>
            </a:extLst>
          </p:cNvPr>
          <p:cNvSpPr>
            <a:spLocks noGrp="1"/>
          </p:cNvSpPr>
          <p:nvPr>
            <p:ph type="body" sz="quarter" idx="20" hasCustomPrompt="1"/>
          </p:nvPr>
        </p:nvSpPr>
        <p:spPr>
          <a:xfrm>
            <a:off x="816075" y="4076963"/>
            <a:ext cx="3035881" cy="1485635"/>
          </a:xfrm>
          <a:prstGeom prst="rect">
            <a:avLst/>
          </a:prstGeom>
        </p:spPr>
        <p:txBody>
          <a:bodyPr anchor="t"/>
          <a:lstStyle>
            <a:lvl1pPr marL="0" indent="0" algn="r">
              <a:lnSpc>
                <a:spcPct val="150000"/>
              </a:lnSpc>
              <a:spcBef>
                <a:spcPts val="0"/>
              </a:spcBef>
              <a:buClr>
                <a:schemeClr val="accent6"/>
              </a:buClr>
              <a:buFont typeface="Courier New" panose="02070309020205020404" pitchFamily="49" charset="0"/>
              <a:buNone/>
              <a:defRPr sz="1400" cap="none" spc="100" baseline="0">
                <a:solidFill>
                  <a:schemeClr val="bg1"/>
                </a:solidFill>
                <a:latin typeface="+mn-lt"/>
              </a:defRPr>
            </a:lvl1pPr>
          </a:lstStyle>
          <a:p>
            <a:pPr lvl="0"/>
            <a:r>
              <a:rPr lang="en-US"/>
              <a:t>Add text here</a:t>
            </a:r>
          </a:p>
        </p:txBody>
      </p:sp>
      <p:sp>
        <p:nvSpPr>
          <p:cNvPr id="11" name="Text Placeholder 10">
            <a:extLst>
              <a:ext uri="{FF2B5EF4-FFF2-40B4-BE49-F238E27FC236}">
                <a16:creationId xmlns:a16="http://schemas.microsoft.com/office/drawing/2014/main" id="{1DE2747E-A71B-4917-8960-56D4F927D8C5}"/>
              </a:ext>
            </a:extLst>
          </p:cNvPr>
          <p:cNvSpPr>
            <a:spLocks noGrp="1"/>
          </p:cNvSpPr>
          <p:nvPr>
            <p:ph type="body" sz="quarter" idx="14" hasCustomPrompt="1"/>
          </p:nvPr>
        </p:nvSpPr>
        <p:spPr>
          <a:xfrm>
            <a:off x="1201068" y="2806964"/>
            <a:ext cx="2693128" cy="991689"/>
          </a:xfrm>
          <a:prstGeom prst="rect">
            <a:avLst/>
          </a:prstGeom>
        </p:spPr>
        <p:txBody>
          <a:bodyPr anchor="b"/>
          <a:lstStyle>
            <a:lvl1pPr marL="0" indent="0" algn="r">
              <a:buNone/>
              <a:defRPr sz="4000" kern="0" cap="all" spc="400" baseline="0">
                <a:solidFill>
                  <a:schemeClr val="accent5"/>
                </a:solidFill>
                <a:latin typeface="+mj-lt"/>
              </a:defRPr>
            </a:lvl1pPr>
          </a:lstStyle>
          <a:p>
            <a:pPr lvl="0"/>
            <a:r>
              <a:rPr lang="en-US"/>
              <a:t>Add title</a:t>
            </a:r>
          </a:p>
        </p:txBody>
      </p:sp>
      <p:sp>
        <p:nvSpPr>
          <p:cNvPr id="12" name="Text Placeholder 14">
            <a:extLst>
              <a:ext uri="{FF2B5EF4-FFF2-40B4-BE49-F238E27FC236}">
                <a16:creationId xmlns:a16="http://schemas.microsoft.com/office/drawing/2014/main" id="{B3830FC7-44D5-48CD-AA84-4E262F2EB8C8}"/>
              </a:ext>
            </a:extLst>
          </p:cNvPr>
          <p:cNvSpPr>
            <a:spLocks noGrp="1"/>
          </p:cNvSpPr>
          <p:nvPr>
            <p:ph type="body" sz="quarter" idx="21" hasCustomPrompt="1"/>
          </p:nvPr>
        </p:nvSpPr>
        <p:spPr>
          <a:xfrm>
            <a:off x="4689632" y="4076963"/>
            <a:ext cx="3035880" cy="1485635"/>
          </a:xfrm>
          <a:prstGeom prst="rect">
            <a:avLst/>
          </a:prstGeom>
        </p:spPr>
        <p:txBody>
          <a:bodyPr anchor="t"/>
          <a:lstStyle>
            <a:lvl1pPr marL="0" indent="0" algn="r">
              <a:lnSpc>
                <a:spcPct val="150000"/>
              </a:lnSpc>
              <a:spcBef>
                <a:spcPts val="0"/>
              </a:spcBef>
              <a:buClr>
                <a:schemeClr val="accent6"/>
              </a:buClr>
              <a:buFont typeface="Courier New" panose="02070309020205020404" pitchFamily="49" charset="0"/>
              <a:buNone/>
              <a:defRPr sz="1400" cap="none" spc="100" baseline="0">
                <a:solidFill>
                  <a:schemeClr val="bg1"/>
                </a:solidFill>
                <a:latin typeface="+mn-lt"/>
              </a:defRPr>
            </a:lvl1pPr>
          </a:lstStyle>
          <a:p>
            <a:pPr lvl="0"/>
            <a:r>
              <a:rPr lang="en-US"/>
              <a:t>Add text here</a:t>
            </a:r>
          </a:p>
        </p:txBody>
      </p:sp>
      <p:sp>
        <p:nvSpPr>
          <p:cNvPr id="13" name="Text Placeholder 14">
            <a:extLst>
              <a:ext uri="{FF2B5EF4-FFF2-40B4-BE49-F238E27FC236}">
                <a16:creationId xmlns:a16="http://schemas.microsoft.com/office/drawing/2014/main" id="{51F423C9-E1B4-4BD9-98A5-9397C32447D9}"/>
              </a:ext>
            </a:extLst>
          </p:cNvPr>
          <p:cNvSpPr>
            <a:spLocks noGrp="1"/>
          </p:cNvSpPr>
          <p:nvPr>
            <p:ph type="body" sz="quarter" idx="23" hasCustomPrompt="1"/>
          </p:nvPr>
        </p:nvSpPr>
        <p:spPr>
          <a:xfrm>
            <a:off x="8563187" y="4076963"/>
            <a:ext cx="3023761" cy="1485635"/>
          </a:xfrm>
          <a:prstGeom prst="rect">
            <a:avLst/>
          </a:prstGeom>
        </p:spPr>
        <p:txBody>
          <a:bodyPr anchor="t"/>
          <a:lstStyle>
            <a:lvl1pPr marL="0" indent="0" algn="r">
              <a:lnSpc>
                <a:spcPct val="150000"/>
              </a:lnSpc>
              <a:spcBef>
                <a:spcPts val="0"/>
              </a:spcBef>
              <a:buClr>
                <a:schemeClr val="accent6"/>
              </a:buClr>
              <a:buFont typeface="Courier New" panose="02070309020205020404" pitchFamily="49" charset="0"/>
              <a:buNone/>
              <a:defRPr sz="1400" cap="none" spc="100" baseline="0">
                <a:solidFill>
                  <a:schemeClr val="bg1"/>
                </a:solidFill>
                <a:latin typeface="+mn-lt"/>
              </a:defRPr>
            </a:lvl1pPr>
          </a:lstStyle>
          <a:p>
            <a:pPr lvl="0"/>
            <a:r>
              <a:rPr lang="en-US"/>
              <a:t>Add text here</a:t>
            </a:r>
          </a:p>
        </p:txBody>
      </p:sp>
      <p:cxnSp>
        <p:nvCxnSpPr>
          <p:cNvPr id="14" name="Straight Connector 13">
            <a:extLst>
              <a:ext uri="{FF2B5EF4-FFF2-40B4-BE49-F238E27FC236}">
                <a16:creationId xmlns:a16="http://schemas.microsoft.com/office/drawing/2014/main" id="{A0DF3CDE-1C08-4B0C-8DC3-9FCBBD3E61D4}"/>
              </a:ext>
            </a:extLst>
          </p:cNvPr>
          <p:cNvCxnSpPr>
            <a:cxnSpLocks/>
          </p:cNvCxnSpPr>
          <p:nvPr userDrawn="1"/>
        </p:nvCxnSpPr>
        <p:spPr>
          <a:xfrm>
            <a:off x="832513" y="3939883"/>
            <a:ext cx="2903678"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15" name="Text Placeholder 10">
            <a:extLst>
              <a:ext uri="{FF2B5EF4-FFF2-40B4-BE49-F238E27FC236}">
                <a16:creationId xmlns:a16="http://schemas.microsoft.com/office/drawing/2014/main" id="{C026C956-C6C4-4010-889F-B8D762036464}"/>
              </a:ext>
            </a:extLst>
          </p:cNvPr>
          <p:cNvSpPr>
            <a:spLocks noGrp="1"/>
          </p:cNvSpPr>
          <p:nvPr>
            <p:ph type="body" sz="quarter" idx="24" hasCustomPrompt="1"/>
          </p:nvPr>
        </p:nvSpPr>
        <p:spPr>
          <a:xfrm>
            <a:off x="5073324" y="2806964"/>
            <a:ext cx="2693128" cy="991689"/>
          </a:xfrm>
          <a:prstGeom prst="rect">
            <a:avLst/>
          </a:prstGeom>
        </p:spPr>
        <p:txBody>
          <a:bodyPr anchor="b"/>
          <a:lstStyle>
            <a:lvl1pPr marL="0" indent="0" algn="r">
              <a:buNone/>
              <a:defRPr sz="4000" kern="0" cap="all" spc="400" baseline="0">
                <a:solidFill>
                  <a:schemeClr val="accent5"/>
                </a:solidFill>
                <a:latin typeface="+mj-lt"/>
              </a:defRPr>
            </a:lvl1pPr>
          </a:lstStyle>
          <a:p>
            <a:pPr lvl="0"/>
            <a:r>
              <a:rPr lang="en-US"/>
              <a:t>Add title</a:t>
            </a:r>
          </a:p>
        </p:txBody>
      </p:sp>
      <p:sp>
        <p:nvSpPr>
          <p:cNvPr id="16" name="Text Placeholder 10">
            <a:extLst>
              <a:ext uri="{FF2B5EF4-FFF2-40B4-BE49-F238E27FC236}">
                <a16:creationId xmlns:a16="http://schemas.microsoft.com/office/drawing/2014/main" id="{A4D363AD-B16F-46C4-9856-EA9EAC699EF7}"/>
              </a:ext>
            </a:extLst>
          </p:cNvPr>
          <p:cNvSpPr>
            <a:spLocks noGrp="1"/>
          </p:cNvSpPr>
          <p:nvPr>
            <p:ph type="body" sz="quarter" idx="25" hasCustomPrompt="1"/>
          </p:nvPr>
        </p:nvSpPr>
        <p:spPr>
          <a:xfrm>
            <a:off x="8940173" y="2806964"/>
            <a:ext cx="2693128" cy="991689"/>
          </a:xfrm>
          <a:prstGeom prst="rect">
            <a:avLst/>
          </a:prstGeom>
        </p:spPr>
        <p:txBody>
          <a:bodyPr anchor="b"/>
          <a:lstStyle>
            <a:lvl1pPr marL="0" indent="0" algn="r">
              <a:buNone/>
              <a:defRPr sz="4000" kern="0" cap="all" spc="400" baseline="0">
                <a:solidFill>
                  <a:schemeClr val="accent5"/>
                </a:solidFill>
                <a:latin typeface="+mj-lt"/>
              </a:defRPr>
            </a:lvl1pPr>
          </a:lstStyle>
          <a:p>
            <a:pPr lvl="0"/>
            <a:r>
              <a:rPr lang="en-US" dirty="0"/>
              <a:t>Add title</a:t>
            </a:r>
          </a:p>
        </p:txBody>
      </p:sp>
      <p:cxnSp>
        <p:nvCxnSpPr>
          <p:cNvPr id="26" name="Straight Connector 25">
            <a:extLst>
              <a:ext uri="{FF2B5EF4-FFF2-40B4-BE49-F238E27FC236}">
                <a16:creationId xmlns:a16="http://schemas.microsoft.com/office/drawing/2014/main" id="{D6E9BAEE-70B0-4F15-B6B7-D5AE0227618F}"/>
              </a:ext>
            </a:extLst>
          </p:cNvPr>
          <p:cNvCxnSpPr>
            <a:cxnSpLocks/>
          </p:cNvCxnSpPr>
          <p:nvPr userDrawn="1"/>
        </p:nvCxnSpPr>
        <p:spPr>
          <a:xfrm>
            <a:off x="4699359" y="3939883"/>
            <a:ext cx="2903678"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8F0848BB-EF65-4D43-AC18-9C4F4749CA6D}"/>
              </a:ext>
            </a:extLst>
          </p:cNvPr>
          <p:cNvCxnSpPr>
            <a:cxnSpLocks/>
          </p:cNvCxnSpPr>
          <p:nvPr userDrawn="1"/>
        </p:nvCxnSpPr>
        <p:spPr>
          <a:xfrm>
            <a:off x="8566207" y="3939883"/>
            <a:ext cx="2903678"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C7CA7F01-3F2D-4396-A7D4-3D21C56D7FCC}"/>
              </a:ext>
            </a:extLst>
          </p:cNvPr>
          <p:cNvSpPr>
            <a:spLocks noGrp="1"/>
          </p:cNvSpPr>
          <p:nvPr>
            <p:ph type="title" hasCustomPrompt="1"/>
          </p:nvPr>
        </p:nvSpPr>
        <p:spPr>
          <a:xfrm>
            <a:off x="729016" y="1643321"/>
            <a:ext cx="4856634" cy="466344"/>
          </a:xfrm>
        </p:spPr>
        <p:txBody>
          <a:bodyPr>
            <a:noAutofit/>
          </a:bodyPr>
          <a:lstStyle>
            <a:lvl1pPr>
              <a:lnSpc>
                <a:spcPct val="100000"/>
              </a:lnSpc>
              <a:defRPr sz="2800">
                <a:ln w="19050">
                  <a:solidFill>
                    <a:schemeClr val="accent5"/>
                  </a:solidFill>
                </a:ln>
              </a:defRPr>
            </a:lvl1pPr>
          </a:lstStyle>
          <a:p>
            <a:r>
              <a:rPr lang="en-US" dirty="0"/>
              <a:t>Click to add title</a:t>
            </a:r>
          </a:p>
        </p:txBody>
      </p:sp>
    </p:spTree>
    <p:extLst>
      <p:ext uri="{BB962C8B-B14F-4D97-AF65-F5344CB8AC3E}">
        <p14:creationId xmlns:p14="http://schemas.microsoft.com/office/powerpoint/2010/main" val="36920454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930B4CC-1CD5-414E-92CD-721B331F6F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2A47427-FA4C-4262-9C2A-A640B569D45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BFE89D4-4BDC-4CC9-959B-0D2E0BEB897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000" cap="all" spc="100" baseline="0">
                <a:solidFill>
                  <a:schemeClr val="bg1">
                    <a:lumMod val="95000"/>
                  </a:schemeClr>
                </a:solidFill>
                <a:latin typeface="Posterama" panose="020B0504020200020000" pitchFamily="34" charset="0"/>
                <a:cs typeface="Posterama" panose="020B0504020200020000" pitchFamily="34" charset="0"/>
              </a:defRPr>
            </a:lvl1pPr>
          </a:lstStyle>
          <a:p>
            <a:r>
              <a:rPr lang="en-US" dirty="0"/>
              <a:t>8/06/20XX</a:t>
            </a:r>
          </a:p>
        </p:txBody>
      </p:sp>
      <p:sp>
        <p:nvSpPr>
          <p:cNvPr id="5" name="Footer Placeholder 4">
            <a:extLst>
              <a:ext uri="{FF2B5EF4-FFF2-40B4-BE49-F238E27FC236}">
                <a16:creationId xmlns:a16="http://schemas.microsoft.com/office/drawing/2014/main" id="{FE1285D2-5742-46C4-A6B1-B07CC6823A3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cap="all" spc="100" baseline="0">
                <a:solidFill>
                  <a:schemeClr val="bg1">
                    <a:lumMod val="95000"/>
                  </a:schemeClr>
                </a:solidFill>
                <a:latin typeface="Posterama" panose="020B0504020200020000" pitchFamily="34" charset="0"/>
                <a:cs typeface="Posterama" panose="020B0504020200020000" pitchFamily="34" charset="0"/>
              </a:defRPr>
            </a:lvl1pPr>
          </a:lstStyle>
          <a:p>
            <a:r>
              <a:rPr lang="en-US" dirty="0"/>
              <a:t>PITCH DECK</a:t>
            </a:r>
          </a:p>
        </p:txBody>
      </p:sp>
      <p:sp>
        <p:nvSpPr>
          <p:cNvPr id="6" name="Slide Number Placeholder 5">
            <a:extLst>
              <a:ext uri="{FF2B5EF4-FFF2-40B4-BE49-F238E27FC236}">
                <a16:creationId xmlns:a16="http://schemas.microsoft.com/office/drawing/2014/main" id="{03D7CF20-6E1A-4F87-A039-3C59B25DA42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000" cap="all" spc="100" baseline="0">
                <a:solidFill>
                  <a:schemeClr val="bg1">
                    <a:lumMod val="95000"/>
                  </a:schemeClr>
                </a:solidFill>
                <a:latin typeface="Posterama" panose="020B0504020200020000" pitchFamily="34" charset="0"/>
                <a:cs typeface="Posterama" panose="020B0504020200020000" pitchFamily="34" charset="0"/>
              </a:defRPr>
            </a:lvl1pPr>
          </a:lstStyle>
          <a:p>
            <a:fld id="{A402E4C0-AD5E-4E8C-9F21-7CCE474BDCEB}" type="slidenum">
              <a:rPr lang="en-US" smtClean="0"/>
              <a:pPr/>
              <a:t>‹#›</a:t>
            </a:fld>
            <a:endParaRPr lang="en-US" dirty="0"/>
          </a:p>
        </p:txBody>
      </p:sp>
    </p:spTree>
    <p:extLst>
      <p:ext uri="{BB962C8B-B14F-4D97-AF65-F5344CB8AC3E}">
        <p14:creationId xmlns:p14="http://schemas.microsoft.com/office/powerpoint/2010/main" val="36348220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2" r:id="rId13"/>
    <p:sldLayoutId id="2147483663" r:id="rId14"/>
    <p:sldLayoutId id="2147483664" r:id="rId15"/>
    <p:sldLayoutId id="2147483665" r:id="rId16"/>
    <p:sldLayoutId id="2147483666" r:id="rId17"/>
    <p:sldLayoutId id="2147483667" r:id="rId18"/>
    <p:sldLayoutId id="2147483668" r:id="rId19"/>
    <p:sldLayoutId id="2147483669" r:id="rId20"/>
    <p:sldLayoutId id="2147483670" r:id="rId21"/>
  </p:sldLayoutIdLst>
  <p:hf hdr="0"/>
  <p:txStyles>
    <p:titleStyle>
      <a:lvl1pPr algn="l" defTabSz="914400" rtl="0" eaLnBrk="1" latinLnBrk="0" hangingPunct="1">
        <a:lnSpc>
          <a:spcPct val="80000"/>
        </a:lnSpc>
        <a:spcBef>
          <a:spcPct val="0"/>
        </a:spcBef>
        <a:buNone/>
        <a:defRPr sz="4400" kern="1200" cap="all" spc="400" baseline="0">
          <a:ln w="19050">
            <a:solidFill>
              <a:schemeClr val="accent2"/>
            </a:solidFill>
          </a:ln>
          <a:no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a:extLst>
              <a:ext uri="{FF2B5EF4-FFF2-40B4-BE49-F238E27FC236}">
                <a16:creationId xmlns:a16="http://schemas.microsoft.com/office/drawing/2014/main" id="{115C523A-AC40-4CBA-9DF4-B287ED32185D}"/>
              </a:ext>
            </a:extLst>
          </p:cNvPr>
          <p:cNvSpPr>
            <a:spLocks noGrp="1"/>
          </p:cNvSpPr>
          <p:nvPr>
            <p:ph type="title"/>
          </p:nvPr>
        </p:nvSpPr>
        <p:spPr>
          <a:xfrm>
            <a:off x="6096000" y="1257167"/>
            <a:ext cx="5869021" cy="4343665"/>
          </a:xfrm>
        </p:spPr>
        <p:txBody>
          <a:bodyPr/>
          <a:lstStyle/>
          <a:p>
            <a:r>
              <a:rPr lang="en-US" dirty="0"/>
              <a:t>Project #3</a:t>
            </a:r>
          </a:p>
        </p:txBody>
      </p:sp>
      <p:sp>
        <p:nvSpPr>
          <p:cNvPr id="17" name="Text Placeholder 16">
            <a:extLst>
              <a:ext uri="{FF2B5EF4-FFF2-40B4-BE49-F238E27FC236}">
                <a16:creationId xmlns:a16="http://schemas.microsoft.com/office/drawing/2014/main" id="{75B1C734-42CB-4311-8905-2F41D09107C7}"/>
              </a:ext>
            </a:extLst>
          </p:cNvPr>
          <p:cNvSpPr>
            <a:spLocks noGrp="1"/>
          </p:cNvSpPr>
          <p:nvPr>
            <p:ph type="body" sz="quarter" idx="15"/>
          </p:nvPr>
        </p:nvSpPr>
        <p:spPr>
          <a:xfrm>
            <a:off x="6770122" y="2360381"/>
            <a:ext cx="4925188" cy="3240451"/>
          </a:xfrm>
        </p:spPr>
        <p:txBody>
          <a:bodyPr>
            <a:normAutofit/>
          </a:bodyPr>
          <a:lstStyle/>
          <a:p>
            <a:r>
              <a:rPr lang="en-US" dirty="0">
                <a:latin typeface="+mj-lt"/>
              </a:rPr>
              <a:t>BILLBOARD TOP CHARTS</a:t>
            </a:r>
          </a:p>
          <a:p>
            <a:endParaRPr lang="en-US" dirty="0">
              <a:latin typeface="+mj-lt"/>
            </a:endParaRPr>
          </a:p>
          <a:p>
            <a:r>
              <a:rPr lang="en-US" dirty="0">
                <a:latin typeface="+mj-lt"/>
              </a:rPr>
              <a:t>TEAM MEMBERS:</a:t>
            </a:r>
          </a:p>
          <a:p>
            <a:r>
              <a:rPr lang="en-US" dirty="0">
                <a:latin typeface="+mj-lt"/>
              </a:rPr>
              <a:t>ALEX LI</a:t>
            </a:r>
          </a:p>
          <a:p>
            <a:r>
              <a:rPr lang="en-US" dirty="0">
                <a:latin typeface="+mj-lt"/>
              </a:rPr>
              <a:t>JEANIE WU</a:t>
            </a:r>
          </a:p>
          <a:p>
            <a:r>
              <a:rPr lang="en-US" dirty="0">
                <a:latin typeface="+mj-lt"/>
              </a:rPr>
              <a:t>MARK WERDEN</a:t>
            </a:r>
          </a:p>
          <a:p>
            <a:r>
              <a:rPr lang="en-US" dirty="0">
                <a:latin typeface="+mj-lt"/>
              </a:rPr>
              <a:t>ROBERT HARVEY</a:t>
            </a:r>
          </a:p>
        </p:txBody>
      </p:sp>
      <p:pic>
        <p:nvPicPr>
          <p:cNvPr id="5" name="Picture 4">
            <a:extLst>
              <a:ext uri="{FF2B5EF4-FFF2-40B4-BE49-F238E27FC236}">
                <a16:creationId xmlns:a16="http://schemas.microsoft.com/office/drawing/2014/main" id="{F2A6A894-196E-4517-86EC-6B25CFE3F593}"/>
              </a:ext>
              <a:ext uri="{C183D7F6-B498-43B3-948B-1728B52AA6E4}">
                <adec:decorative xmlns:adec="http://schemas.microsoft.com/office/drawing/2017/decorative" val="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557212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38361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Stream billboard music | Listen to songs, albums, playlists for free on  SoundCloud">
            <a:extLst>
              <a:ext uri="{FF2B5EF4-FFF2-40B4-BE49-F238E27FC236}">
                <a16:creationId xmlns:a16="http://schemas.microsoft.com/office/drawing/2014/main" id="{BCA20B90-5581-412D-942D-80059D253AE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18901"/>
            <a:ext cx="6091387" cy="6839099"/>
          </a:xfrm>
          <a:prstGeom prst="rect">
            <a:avLst/>
          </a:prstGeom>
          <a:noFill/>
          <a:extLst>
            <a:ext uri="{909E8E84-426E-40DD-AFC4-6F175D3DCCD1}">
              <a14:hiddenFill xmlns:a14="http://schemas.microsoft.com/office/drawing/2010/main">
                <a:solidFill>
                  <a:srgbClr val="FFFFFF"/>
                </a:solidFill>
              </a14:hiddenFill>
            </a:ext>
          </a:extLst>
        </p:spPr>
      </p:pic>
      <p:sp>
        <p:nvSpPr>
          <p:cNvPr id="3" name="Date Placeholder 2">
            <a:extLst>
              <a:ext uri="{FF2B5EF4-FFF2-40B4-BE49-F238E27FC236}">
                <a16:creationId xmlns:a16="http://schemas.microsoft.com/office/drawing/2014/main" id="{62EC48F9-A954-448A-A4D9-1ADDB2363A51}"/>
              </a:ext>
            </a:extLst>
          </p:cNvPr>
          <p:cNvSpPr>
            <a:spLocks noGrp="1"/>
          </p:cNvSpPr>
          <p:nvPr>
            <p:ph type="dt" sz="half" idx="10"/>
          </p:nvPr>
        </p:nvSpPr>
        <p:spPr>
          <a:xfrm>
            <a:off x="838200" y="6356350"/>
            <a:ext cx="2743200" cy="365125"/>
          </a:xfrm>
        </p:spPr>
        <p:txBody>
          <a:bodyPr/>
          <a:lstStyle/>
          <a:p>
            <a:r>
              <a:rPr lang="en-US" dirty="0"/>
              <a:t>4/30/2022</a:t>
            </a:r>
          </a:p>
        </p:txBody>
      </p:sp>
      <p:sp>
        <p:nvSpPr>
          <p:cNvPr id="4" name="Footer Placeholder 3">
            <a:extLst>
              <a:ext uri="{FF2B5EF4-FFF2-40B4-BE49-F238E27FC236}">
                <a16:creationId xmlns:a16="http://schemas.microsoft.com/office/drawing/2014/main" id="{3135B157-1771-47C0-A2ED-DBE01811C6B5}"/>
              </a:ext>
            </a:extLst>
          </p:cNvPr>
          <p:cNvSpPr>
            <a:spLocks noGrp="1"/>
          </p:cNvSpPr>
          <p:nvPr>
            <p:ph type="ftr" sz="quarter" idx="11"/>
          </p:nvPr>
        </p:nvSpPr>
        <p:spPr>
          <a:xfrm>
            <a:off x="4038600" y="6356350"/>
            <a:ext cx="4114800" cy="365125"/>
          </a:xfrm>
        </p:spPr>
        <p:txBody>
          <a:bodyPr/>
          <a:lstStyle/>
          <a:p>
            <a:r>
              <a:rPr lang="en-US" dirty="0"/>
              <a:t>PROJECT #3: BILLBOARD TOP </a:t>
            </a:r>
            <a:r>
              <a:rPr lang="en-US" dirty="0" err="1"/>
              <a:t>CHARtS</a:t>
            </a:r>
            <a:endParaRPr lang="en-US" dirty="0"/>
          </a:p>
        </p:txBody>
      </p:sp>
      <p:sp>
        <p:nvSpPr>
          <p:cNvPr id="5" name="Slide Number Placeholder 4">
            <a:extLst>
              <a:ext uri="{FF2B5EF4-FFF2-40B4-BE49-F238E27FC236}">
                <a16:creationId xmlns:a16="http://schemas.microsoft.com/office/drawing/2014/main" id="{06774A57-DC9F-44C5-B707-3B57BDBE4437}"/>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10</a:t>
            </a:fld>
            <a:endParaRPr lang="en-US" dirty="0"/>
          </a:p>
        </p:txBody>
      </p:sp>
      <p:sp>
        <p:nvSpPr>
          <p:cNvPr id="9" name="Title 19">
            <a:extLst>
              <a:ext uri="{FF2B5EF4-FFF2-40B4-BE49-F238E27FC236}">
                <a16:creationId xmlns:a16="http://schemas.microsoft.com/office/drawing/2014/main" id="{187ED6A3-7C94-4EAC-9066-4F3547DD1E67}"/>
              </a:ext>
            </a:extLst>
          </p:cNvPr>
          <p:cNvSpPr>
            <a:spLocks noGrp="1"/>
          </p:cNvSpPr>
          <p:nvPr>
            <p:ph type="title"/>
          </p:nvPr>
        </p:nvSpPr>
        <p:spPr>
          <a:xfrm>
            <a:off x="709127" y="610084"/>
            <a:ext cx="10224795" cy="5155083"/>
          </a:xfrm>
        </p:spPr>
        <p:txBody>
          <a:bodyPr/>
          <a:lstStyle/>
          <a:p>
            <a:pPr algn="ctr"/>
            <a:br>
              <a:rPr lang="en-US" noProof="0" dirty="0"/>
            </a:br>
            <a:br>
              <a:rPr lang="en-US" noProof="0" dirty="0"/>
            </a:br>
            <a:br>
              <a:rPr lang="en-US" noProof="0" dirty="0"/>
            </a:br>
            <a:br>
              <a:rPr lang="en-US" noProof="0" dirty="0"/>
            </a:br>
            <a:br>
              <a:rPr lang="en-US" noProof="0" dirty="0"/>
            </a:br>
            <a:r>
              <a:rPr lang="en-US" noProof="0" dirty="0" err="1"/>
              <a:t>q&amp;a</a:t>
            </a:r>
            <a:endParaRPr lang="en-US" dirty="0"/>
          </a:p>
        </p:txBody>
      </p:sp>
    </p:spTree>
    <p:extLst>
      <p:ext uri="{BB962C8B-B14F-4D97-AF65-F5344CB8AC3E}">
        <p14:creationId xmlns:p14="http://schemas.microsoft.com/office/powerpoint/2010/main" val="37841618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Stream billboard music | Listen to songs, albums, playlists for free on  SoundCloud">
            <a:extLst>
              <a:ext uri="{FF2B5EF4-FFF2-40B4-BE49-F238E27FC236}">
                <a16:creationId xmlns:a16="http://schemas.microsoft.com/office/drawing/2014/main" id="{BCA20B90-5581-412D-942D-80059D253AE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5999" y="18901"/>
            <a:ext cx="6091387" cy="6839099"/>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19">
            <a:extLst>
              <a:ext uri="{FF2B5EF4-FFF2-40B4-BE49-F238E27FC236}">
                <a16:creationId xmlns:a16="http://schemas.microsoft.com/office/drawing/2014/main" id="{2E468DC9-F7EA-4DDD-A3C6-7FED01F0AB9B}"/>
              </a:ext>
            </a:extLst>
          </p:cNvPr>
          <p:cNvSpPr>
            <a:spLocks noGrp="1"/>
          </p:cNvSpPr>
          <p:nvPr>
            <p:ph type="title"/>
          </p:nvPr>
        </p:nvSpPr>
        <p:spPr>
          <a:xfrm>
            <a:off x="796776" y="667234"/>
            <a:ext cx="10398125" cy="5155083"/>
          </a:xfrm>
        </p:spPr>
        <p:txBody>
          <a:bodyPr/>
          <a:lstStyle/>
          <a:p>
            <a:pPr algn="ctr"/>
            <a:r>
              <a:rPr lang="en-US" noProof="0" dirty="0"/>
              <a:t>PROJECT DESCRIPTION</a:t>
            </a:r>
            <a:endParaRPr lang="en-US" dirty="0"/>
          </a:p>
        </p:txBody>
      </p:sp>
      <p:sp>
        <p:nvSpPr>
          <p:cNvPr id="30" name="Text Placeholder 29">
            <a:extLst>
              <a:ext uri="{FF2B5EF4-FFF2-40B4-BE49-F238E27FC236}">
                <a16:creationId xmlns:a16="http://schemas.microsoft.com/office/drawing/2014/main" id="{E1840D15-B3C7-4446-9131-8F222F601B1B}"/>
              </a:ext>
            </a:extLst>
          </p:cNvPr>
          <p:cNvSpPr>
            <a:spLocks noGrp="1"/>
          </p:cNvSpPr>
          <p:nvPr>
            <p:ph type="body" sz="quarter" idx="15"/>
          </p:nvPr>
        </p:nvSpPr>
        <p:spPr>
          <a:xfrm>
            <a:off x="3100387" y="2367284"/>
            <a:ext cx="5991226" cy="2680966"/>
          </a:xfrm>
        </p:spPr>
        <p:txBody>
          <a:bodyPr>
            <a:normAutofit fontScale="92500"/>
          </a:bodyPr>
          <a:lstStyle/>
          <a:p>
            <a:r>
              <a:rPr lang="en-US" sz="1600" dirty="0">
                <a:solidFill>
                  <a:schemeClr val="tx1"/>
                </a:solidFill>
              </a:rPr>
              <a:t>Our goal was to determine which musical artists had the most Top Billboard Chart hits for the years 2014 – 2021, using various data analysis methods such as Postgres, JavaScript, </a:t>
            </a:r>
            <a:r>
              <a:rPr lang="en-US" sz="1600" dirty="0" err="1">
                <a:solidFill>
                  <a:schemeClr val="tx1"/>
                </a:solidFill>
              </a:rPr>
              <a:t>Plotly</a:t>
            </a:r>
            <a:r>
              <a:rPr lang="en-US" sz="1600" dirty="0">
                <a:solidFill>
                  <a:schemeClr val="tx1"/>
                </a:solidFill>
              </a:rPr>
              <a:t>, APIs, JSON, and more. The end-product is a dashboard that can be used to filter and visually display data in an easy-to-use, interactive, and intuitive way. Dashboard users can find data using dropdown menus to sort and filter by both year and artist. The data displayed is dynamic and moves with the user, creating a fun experience.</a:t>
            </a:r>
          </a:p>
        </p:txBody>
      </p:sp>
      <p:sp>
        <p:nvSpPr>
          <p:cNvPr id="3" name="Date Placeholder 2">
            <a:extLst>
              <a:ext uri="{FF2B5EF4-FFF2-40B4-BE49-F238E27FC236}">
                <a16:creationId xmlns:a16="http://schemas.microsoft.com/office/drawing/2014/main" id="{62EC48F9-A954-448A-A4D9-1ADDB2363A51}"/>
              </a:ext>
            </a:extLst>
          </p:cNvPr>
          <p:cNvSpPr>
            <a:spLocks noGrp="1"/>
          </p:cNvSpPr>
          <p:nvPr>
            <p:ph type="dt" sz="half" idx="10"/>
          </p:nvPr>
        </p:nvSpPr>
        <p:spPr>
          <a:xfrm>
            <a:off x="838200" y="6356350"/>
            <a:ext cx="2743200" cy="365125"/>
          </a:xfrm>
        </p:spPr>
        <p:txBody>
          <a:bodyPr/>
          <a:lstStyle/>
          <a:p>
            <a:r>
              <a:rPr lang="en-US" dirty="0"/>
              <a:t>4/30/2022</a:t>
            </a:r>
          </a:p>
        </p:txBody>
      </p:sp>
      <p:sp>
        <p:nvSpPr>
          <p:cNvPr id="4" name="Footer Placeholder 3">
            <a:extLst>
              <a:ext uri="{FF2B5EF4-FFF2-40B4-BE49-F238E27FC236}">
                <a16:creationId xmlns:a16="http://schemas.microsoft.com/office/drawing/2014/main" id="{3135B157-1771-47C0-A2ED-DBE01811C6B5}"/>
              </a:ext>
            </a:extLst>
          </p:cNvPr>
          <p:cNvSpPr>
            <a:spLocks noGrp="1"/>
          </p:cNvSpPr>
          <p:nvPr>
            <p:ph type="ftr" sz="quarter" idx="11"/>
          </p:nvPr>
        </p:nvSpPr>
        <p:spPr>
          <a:xfrm>
            <a:off x="4038600" y="6356350"/>
            <a:ext cx="4114800" cy="365125"/>
          </a:xfrm>
        </p:spPr>
        <p:txBody>
          <a:bodyPr/>
          <a:lstStyle/>
          <a:p>
            <a:r>
              <a:rPr lang="en-US" dirty="0"/>
              <a:t>PROJECT #3: BILLBOARD TOP </a:t>
            </a:r>
            <a:r>
              <a:rPr lang="en-US" dirty="0" err="1"/>
              <a:t>CHARtS</a:t>
            </a:r>
            <a:endParaRPr lang="en-US" dirty="0"/>
          </a:p>
        </p:txBody>
      </p:sp>
      <p:sp>
        <p:nvSpPr>
          <p:cNvPr id="5" name="Slide Number Placeholder 4">
            <a:extLst>
              <a:ext uri="{FF2B5EF4-FFF2-40B4-BE49-F238E27FC236}">
                <a16:creationId xmlns:a16="http://schemas.microsoft.com/office/drawing/2014/main" id="{06774A57-DC9F-44C5-B707-3B57BDBE4437}"/>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2</a:t>
            </a:fld>
            <a:endParaRPr lang="en-US" dirty="0"/>
          </a:p>
        </p:txBody>
      </p:sp>
    </p:spTree>
    <p:extLst>
      <p:ext uri="{BB962C8B-B14F-4D97-AF65-F5344CB8AC3E}">
        <p14:creationId xmlns:p14="http://schemas.microsoft.com/office/powerpoint/2010/main" val="2773771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Stream billboard music | Listen to songs, albums, playlists for free on  SoundCloud">
            <a:extLst>
              <a:ext uri="{FF2B5EF4-FFF2-40B4-BE49-F238E27FC236}">
                <a16:creationId xmlns:a16="http://schemas.microsoft.com/office/drawing/2014/main" id="{BCA20B90-5581-412D-942D-80059D253AE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18901"/>
            <a:ext cx="6091386" cy="6839099"/>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19">
            <a:extLst>
              <a:ext uri="{FF2B5EF4-FFF2-40B4-BE49-F238E27FC236}">
                <a16:creationId xmlns:a16="http://schemas.microsoft.com/office/drawing/2014/main" id="{2E468DC9-F7EA-4DDD-A3C6-7FED01F0AB9B}"/>
              </a:ext>
            </a:extLst>
          </p:cNvPr>
          <p:cNvSpPr>
            <a:spLocks noGrp="1"/>
          </p:cNvSpPr>
          <p:nvPr>
            <p:ph type="title"/>
          </p:nvPr>
        </p:nvSpPr>
        <p:spPr>
          <a:xfrm>
            <a:off x="796776" y="667234"/>
            <a:ext cx="10398125" cy="5155083"/>
          </a:xfrm>
        </p:spPr>
        <p:txBody>
          <a:bodyPr/>
          <a:lstStyle/>
          <a:p>
            <a:pPr algn="ctr"/>
            <a:r>
              <a:rPr lang="en-US" noProof="0" dirty="0"/>
              <a:t>Data source</a:t>
            </a:r>
            <a:endParaRPr lang="en-US" dirty="0"/>
          </a:p>
        </p:txBody>
      </p:sp>
      <p:sp>
        <p:nvSpPr>
          <p:cNvPr id="30" name="Text Placeholder 29">
            <a:extLst>
              <a:ext uri="{FF2B5EF4-FFF2-40B4-BE49-F238E27FC236}">
                <a16:creationId xmlns:a16="http://schemas.microsoft.com/office/drawing/2014/main" id="{E1840D15-B3C7-4446-9131-8F222F601B1B}"/>
              </a:ext>
            </a:extLst>
          </p:cNvPr>
          <p:cNvSpPr>
            <a:spLocks noGrp="1"/>
          </p:cNvSpPr>
          <p:nvPr>
            <p:ph type="body" sz="quarter" idx="15"/>
          </p:nvPr>
        </p:nvSpPr>
        <p:spPr>
          <a:xfrm>
            <a:off x="3100387" y="2318710"/>
            <a:ext cx="5991226" cy="2680966"/>
          </a:xfrm>
        </p:spPr>
        <p:txBody>
          <a:bodyPr>
            <a:normAutofit/>
          </a:bodyPr>
          <a:lstStyle/>
          <a:p>
            <a:r>
              <a:rPr lang="en-US" sz="1600" dirty="0">
                <a:solidFill>
                  <a:schemeClr val="tx1"/>
                </a:solidFill>
              </a:rPr>
              <a:t>Our Billboard API returned data that could be filtered by artist, number of occurrences on the Billboard charts, song title, and most importantly, ranking. Using this data, we were able to display which artist had the greatest number of weeks on the Top Billboard Charts, the top artist for each year (selected by using the dropdown), and which artists had the greatest number of Billboard Top Charts songs during the dataset (2014-2021).</a:t>
            </a:r>
          </a:p>
        </p:txBody>
      </p:sp>
      <p:sp>
        <p:nvSpPr>
          <p:cNvPr id="3" name="Date Placeholder 2">
            <a:extLst>
              <a:ext uri="{FF2B5EF4-FFF2-40B4-BE49-F238E27FC236}">
                <a16:creationId xmlns:a16="http://schemas.microsoft.com/office/drawing/2014/main" id="{62EC48F9-A954-448A-A4D9-1ADDB2363A51}"/>
              </a:ext>
            </a:extLst>
          </p:cNvPr>
          <p:cNvSpPr>
            <a:spLocks noGrp="1"/>
          </p:cNvSpPr>
          <p:nvPr>
            <p:ph type="dt" sz="half" idx="10"/>
          </p:nvPr>
        </p:nvSpPr>
        <p:spPr>
          <a:xfrm>
            <a:off x="838200" y="6356350"/>
            <a:ext cx="2743200" cy="365125"/>
          </a:xfrm>
        </p:spPr>
        <p:txBody>
          <a:bodyPr/>
          <a:lstStyle/>
          <a:p>
            <a:r>
              <a:rPr lang="en-US" dirty="0"/>
              <a:t>4/30/2022</a:t>
            </a:r>
          </a:p>
        </p:txBody>
      </p:sp>
      <p:sp>
        <p:nvSpPr>
          <p:cNvPr id="4" name="Footer Placeholder 3">
            <a:extLst>
              <a:ext uri="{FF2B5EF4-FFF2-40B4-BE49-F238E27FC236}">
                <a16:creationId xmlns:a16="http://schemas.microsoft.com/office/drawing/2014/main" id="{3135B157-1771-47C0-A2ED-DBE01811C6B5}"/>
              </a:ext>
            </a:extLst>
          </p:cNvPr>
          <p:cNvSpPr>
            <a:spLocks noGrp="1"/>
          </p:cNvSpPr>
          <p:nvPr>
            <p:ph type="ftr" sz="quarter" idx="11"/>
          </p:nvPr>
        </p:nvSpPr>
        <p:spPr>
          <a:xfrm>
            <a:off x="4038600" y="6356350"/>
            <a:ext cx="4114800" cy="365125"/>
          </a:xfrm>
        </p:spPr>
        <p:txBody>
          <a:bodyPr/>
          <a:lstStyle/>
          <a:p>
            <a:r>
              <a:rPr lang="en-US" dirty="0"/>
              <a:t>PROJECT #3: BILLBOARD TOP </a:t>
            </a:r>
            <a:r>
              <a:rPr lang="en-US" dirty="0" err="1"/>
              <a:t>CHARtS</a:t>
            </a:r>
            <a:endParaRPr lang="en-US" dirty="0"/>
          </a:p>
        </p:txBody>
      </p:sp>
      <p:sp>
        <p:nvSpPr>
          <p:cNvPr id="5" name="Slide Number Placeholder 4">
            <a:extLst>
              <a:ext uri="{FF2B5EF4-FFF2-40B4-BE49-F238E27FC236}">
                <a16:creationId xmlns:a16="http://schemas.microsoft.com/office/drawing/2014/main" id="{06774A57-DC9F-44C5-B707-3B57BDBE4437}"/>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3</a:t>
            </a:fld>
            <a:endParaRPr lang="en-US" dirty="0"/>
          </a:p>
        </p:txBody>
      </p:sp>
    </p:spTree>
    <p:extLst>
      <p:ext uri="{BB962C8B-B14F-4D97-AF65-F5344CB8AC3E}">
        <p14:creationId xmlns:p14="http://schemas.microsoft.com/office/powerpoint/2010/main" val="27212509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33">
            <a:extLst>
              <a:ext uri="{FF2B5EF4-FFF2-40B4-BE49-F238E27FC236}">
                <a16:creationId xmlns:a16="http://schemas.microsoft.com/office/drawing/2014/main" id="{01A4D341-9CED-415E-A417-C204833D5641}"/>
              </a:ext>
            </a:extLst>
          </p:cNvPr>
          <p:cNvSpPr>
            <a:spLocks noGrp="1"/>
          </p:cNvSpPr>
          <p:nvPr>
            <p:ph type="title"/>
          </p:nvPr>
        </p:nvSpPr>
        <p:spPr>
          <a:xfrm>
            <a:off x="0" y="-14774"/>
            <a:ext cx="12192000" cy="469490"/>
          </a:xfrm>
        </p:spPr>
        <p:txBody>
          <a:bodyPr>
            <a:normAutofit fontScale="90000"/>
          </a:bodyPr>
          <a:lstStyle/>
          <a:p>
            <a:pPr algn="ctr"/>
            <a:r>
              <a:rPr kumimoji="0" lang="en-US" sz="2800" b="0" i="0" u="none" strike="noStrike" kern="1200" cap="all" spc="400" normalizeH="0" baseline="0" noProof="0" dirty="0">
                <a:ln w="19050">
                  <a:solidFill>
                    <a:schemeClr val="accent5"/>
                  </a:solidFill>
                </a:ln>
                <a:noFill/>
                <a:effectLst/>
                <a:uLnTx/>
                <a:uFillTx/>
                <a:latin typeface="+mj-lt"/>
                <a:ea typeface="+mn-ea"/>
                <a:cs typeface="+mn-cs"/>
              </a:rPr>
              <a:t>Index.html</a:t>
            </a:r>
            <a:endParaRPr lang="en-US" dirty="0"/>
          </a:p>
        </p:txBody>
      </p:sp>
      <p:sp>
        <p:nvSpPr>
          <p:cNvPr id="45" name="Text Placeholder 44">
            <a:extLst>
              <a:ext uri="{FF2B5EF4-FFF2-40B4-BE49-F238E27FC236}">
                <a16:creationId xmlns:a16="http://schemas.microsoft.com/office/drawing/2014/main" id="{CC3342B2-173B-4413-BAB0-AF14408EA5FA}"/>
              </a:ext>
            </a:extLst>
          </p:cNvPr>
          <p:cNvSpPr>
            <a:spLocks noGrp="1"/>
          </p:cNvSpPr>
          <p:nvPr>
            <p:ph type="body" sz="quarter" idx="20"/>
          </p:nvPr>
        </p:nvSpPr>
        <p:spPr>
          <a:xfrm>
            <a:off x="152400" y="5441950"/>
            <a:ext cx="11887200" cy="638175"/>
          </a:xfrm>
        </p:spPr>
        <p:txBody>
          <a:bodyPr/>
          <a:lstStyle/>
          <a:p>
            <a:pPr marL="285750" indent="-285750" algn="ctr">
              <a:buFont typeface="Arial" panose="020B0604020202020204" pitchFamily="34" charset="0"/>
              <a:buChar char="•"/>
            </a:pPr>
            <a:r>
              <a:rPr lang="en-US" dirty="0"/>
              <a:t>Image #1: shows the beginning of the html script, including loading charset and </a:t>
            </a:r>
            <a:r>
              <a:rPr lang="en-US" dirty="0" err="1"/>
              <a:t>src</a:t>
            </a:r>
            <a:r>
              <a:rPr lang="en-US" dirty="0"/>
              <a:t> (d3), headers of various sizes, containers, and formatting </a:t>
            </a:r>
          </a:p>
          <a:p>
            <a:pPr marL="285750" indent="-285750" algn="ctr">
              <a:buFont typeface="Arial" panose="020B0604020202020204" pitchFamily="34" charset="0"/>
              <a:buChar char="•"/>
            </a:pPr>
            <a:r>
              <a:rPr lang="en-US" dirty="0"/>
              <a:t>Image #2: shows the end of the html script, which shows a line plot, map, and pie chart</a:t>
            </a:r>
          </a:p>
        </p:txBody>
      </p:sp>
      <p:sp>
        <p:nvSpPr>
          <p:cNvPr id="3" name="Date Placeholder 2">
            <a:extLst>
              <a:ext uri="{FF2B5EF4-FFF2-40B4-BE49-F238E27FC236}">
                <a16:creationId xmlns:a16="http://schemas.microsoft.com/office/drawing/2014/main" id="{4263031F-C0BF-4DD1-A029-1395AEA7D7FD}"/>
              </a:ext>
            </a:extLst>
          </p:cNvPr>
          <p:cNvSpPr>
            <a:spLocks noGrp="1"/>
          </p:cNvSpPr>
          <p:nvPr>
            <p:ph type="dt" sz="half" idx="10"/>
          </p:nvPr>
        </p:nvSpPr>
        <p:spPr>
          <a:xfrm>
            <a:off x="838200" y="6356350"/>
            <a:ext cx="2743200" cy="365125"/>
          </a:xfrm>
        </p:spPr>
        <p:txBody>
          <a:bodyPr/>
          <a:lstStyle/>
          <a:p>
            <a:r>
              <a:rPr lang="en-US" dirty="0"/>
              <a:t>4/30/2022</a:t>
            </a:r>
          </a:p>
        </p:txBody>
      </p:sp>
      <p:sp>
        <p:nvSpPr>
          <p:cNvPr id="4" name="Footer Placeholder 3">
            <a:extLst>
              <a:ext uri="{FF2B5EF4-FFF2-40B4-BE49-F238E27FC236}">
                <a16:creationId xmlns:a16="http://schemas.microsoft.com/office/drawing/2014/main" id="{FB7B4B2C-1327-46DF-8812-DDB6FD9420EA}"/>
              </a:ext>
            </a:extLst>
          </p:cNvPr>
          <p:cNvSpPr>
            <a:spLocks noGrp="1"/>
          </p:cNvSpPr>
          <p:nvPr>
            <p:ph type="ftr" sz="quarter" idx="11"/>
          </p:nvPr>
        </p:nvSpPr>
        <p:spPr>
          <a:xfrm>
            <a:off x="4038600" y="6356350"/>
            <a:ext cx="4114800" cy="365125"/>
          </a:xfrm>
        </p:spPr>
        <p:txBody>
          <a:bodyPr/>
          <a:lstStyle/>
          <a:p>
            <a:r>
              <a:rPr lang="en-US" dirty="0"/>
              <a:t>PROJECT #3: BILLBOARD TOP </a:t>
            </a:r>
            <a:r>
              <a:rPr lang="en-US" dirty="0" err="1"/>
              <a:t>CHARtS</a:t>
            </a:r>
            <a:endParaRPr lang="en-US" dirty="0"/>
          </a:p>
        </p:txBody>
      </p:sp>
      <p:sp>
        <p:nvSpPr>
          <p:cNvPr id="5" name="Slide Number Placeholder 4">
            <a:extLst>
              <a:ext uri="{FF2B5EF4-FFF2-40B4-BE49-F238E27FC236}">
                <a16:creationId xmlns:a16="http://schemas.microsoft.com/office/drawing/2014/main" id="{3E0ED447-C6CA-4C7D-8108-E593E142A823}"/>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4</a:t>
            </a:fld>
            <a:endParaRPr lang="en-US" dirty="0"/>
          </a:p>
        </p:txBody>
      </p:sp>
      <p:pic>
        <p:nvPicPr>
          <p:cNvPr id="24" name="Picture 23">
            <a:extLst>
              <a:ext uri="{FF2B5EF4-FFF2-40B4-BE49-F238E27FC236}">
                <a16:creationId xmlns:a16="http://schemas.microsoft.com/office/drawing/2014/main" id="{098CB89C-CE14-49F5-94FA-11F9DE687AD5}"/>
              </a:ext>
            </a:extLst>
          </p:cNvPr>
          <p:cNvPicPr>
            <a:picLocks noChangeAspect="1"/>
          </p:cNvPicPr>
          <p:nvPr/>
        </p:nvPicPr>
        <p:blipFill>
          <a:blip r:embed="rId2"/>
          <a:stretch>
            <a:fillRect/>
          </a:stretch>
        </p:blipFill>
        <p:spPr>
          <a:xfrm>
            <a:off x="0" y="506517"/>
            <a:ext cx="7924800" cy="3934814"/>
          </a:xfrm>
          <a:prstGeom prst="rect">
            <a:avLst/>
          </a:prstGeom>
        </p:spPr>
      </p:pic>
      <p:pic>
        <p:nvPicPr>
          <p:cNvPr id="26" name="Picture 25">
            <a:extLst>
              <a:ext uri="{FF2B5EF4-FFF2-40B4-BE49-F238E27FC236}">
                <a16:creationId xmlns:a16="http://schemas.microsoft.com/office/drawing/2014/main" id="{1DFB0166-4141-44D7-957A-02B956BEA8D4}"/>
              </a:ext>
            </a:extLst>
          </p:cNvPr>
          <p:cNvPicPr>
            <a:picLocks noChangeAspect="1"/>
          </p:cNvPicPr>
          <p:nvPr/>
        </p:nvPicPr>
        <p:blipFill>
          <a:blip r:embed="rId3"/>
          <a:stretch>
            <a:fillRect/>
          </a:stretch>
        </p:blipFill>
        <p:spPr>
          <a:xfrm>
            <a:off x="5895932" y="3100203"/>
            <a:ext cx="6296068" cy="2341747"/>
          </a:xfrm>
          <a:prstGeom prst="rect">
            <a:avLst/>
          </a:prstGeom>
        </p:spPr>
      </p:pic>
    </p:spTree>
    <p:extLst>
      <p:ext uri="{BB962C8B-B14F-4D97-AF65-F5344CB8AC3E}">
        <p14:creationId xmlns:p14="http://schemas.microsoft.com/office/powerpoint/2010/main" val="36622013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33">
            <a:extLst>
              <a:ext uri="{FF2B5EF4-FFF2-40B4-BE49-F238E27FC236}">
                <a16:creationId xmlns:a16="http://schemas.microsoft.com/office/drawing/2014/main" id="{01A4D341-9CED-415E-A417-C204833D5641}"/>
              </a:ext>
            </a:extLst>
          </p:cNvPr>
          <p:cNvSpPr>
            <a:spLocks noGrp="1"/>
          </p:cNvSpPr>
          <p:nvPr>
            <p:ph type="title"/>
          </p:nvPr>
        </p:nvSpPr>
        <p:spPr>
          <a:xfrm>
            <a:off x="0" y="-14774"/>
            <a:ext cx="12192000" cy="469490"/>
          </a:xfrm>
        </p:spPr>
        <p:txBody>
          <a:bodyPr>
            <a:normAutofit fontScale="90000"/>
          </a:bodyPr>
          <a:lstStyle/>
          <a:p>
            <a:pPr algn="ctr"/>
            <a:r>
              <a:rPr kumimoji="0" lang="en-US" sz="2800" b="0" i="0" u="none" strike="noStrike" kern="1200" cap="all" spc="400" normalizeH="0" baseline="0" noProof="0" dirty="0">
                <a:ln w="19050">
                  <a:solidFill>
                    <a:schemeClr val="accent5"/>
                  </a:solidFill>
                </a:ln>
                <a:noFill/>
                <a:effectLst/>
                <a:uLnTx/>
                <a:uFillTx/>
                <a:latin typeface="+mj-lt"/>
                <a:ea typeface="+mn-ea"/>
                <a:cs typeface="+mn-cs"/>
              </a:rPr>
              <a:t>Index.html</a:t>
            </a:r>
            <a:endParaRPr lang="en-US" dirty="0"/>
          </a:p>
        </p:txBody>
      </p:sp>
      <p:sp>
        <p:nvSpPr>
          <p:cNvPr id="45" name="Text Placeholder 44">
            <a:extLst>
              <a:ext uri="{FF2B5EF4-FFF2-40B4-BE49-F238E27FC236}">
                <a16:creationId xmlns:a16="http://schemas.microsoft.com/office/drawing/2014/main" id="{CC3342B2-173B-4413-BAB0-AF14408EA5FA}"/>
              </a:ext>
            </a:extLst>
          </p:cNvPr>
          <p:cNvSpPr>
            <a:spLocks noGrp="1"/>
          </p:cNvSpPr>
          <p:nvPr>
            <p:ph type="body" sz="quarter" idx="20"/>
          </p:nvPr>
        </p:nvSpPr>
        <p:spPr>
          <a:xfrm>
            <a:off x="152400" y="5441950"/>
            <a:ext cx="11887200" cy="638175"/>
          </a:xfrm>
        </p:spPr>
        <p:txBody>
          <a:bodyPr/>
          <a:lstStyle/>
          <a:p>
            <a:pPr marL="285750" indent="-285750" algn="ctr">
              <a:buFont typeface="Arial" panose="020B0604020202020204" pitchFamily="34" charset="0"/>
              <a:buChar char="•"/>
            </a:pPr>
            <a:r>
              <a:rPr lang="en-US" dirty="0"/>
              <a:t>Image #1: shows the beginning of the html script, including loading charset and </a:t>
            </a:r>
            <a:r>
              <a:rPr lang="en-US" dirty="0" err="1"/>
              <a:t>src</a:t>
            </a:r>
            <a:r>
              <a:rPr lang="en-US" dirty="0"/>
              <a:t> (d3), headers of various sizes, containers, and formatting </a:t>
            </a:r>
          </a:p>
          <a:p>
            <a:pPr marL="285750" indent="-285750" algn="ctr">
              <a:buFont typeface="Arial" panose="020B0604020202020204" pitchFamily="34" charset="0"/>
              <a:buChar char="•"/>
            </a:pPr>
            <a:r>
              <a:rPr lang="en-US" dirty="0"/>
              <a:t>Image #2: shows the end of the html script, which shows a line plot, map, and pie chart</a:t>
            </a:r>
          </a:p>
        </p:txBody>
      </p:sp>
      <p:sp>
        <p:nvSpPr>
          <p:cNvPr id="3" name="Date Placeholder 2">
            <a:extLst>
              <a:ext uri="{FF2B5EF4-FFF2-40B4-BE49-F238E27FC236}">
                <a16:creationId xmlns:a16="http://schemas.microsoft.com/office/drawing/2014/main" id="{4263031F-C0BF-4DD1-A029-1395AEA7D7FD}"/>
              </a:ext>
            </a:extLst>
          </p:cNvPr>
          <p:cNvSpPr>
            <a:spLocks noGrp="1"/>
          </p:cNvSpPr>
          <p:nvPr>
            <p:ph type="dt" sz="half" idx="10"/>
          </p:nvPr>
        </p:nvSpPr>
        <p:spPr>
          <a:xfrm>
            <a:off x="838200" y="6356350"/>
            <a:ext cx="2743200" cy="365125"/>
          </a:xfrm>
        </p:spPr>
        <p:txBody>
          <a:bodyPr/>
          <a:lstStyle/>
          <a:p>
            <a:r>
              <a:rPr lang="en-US" dirty="0"/>
              <a:t>4/30/2022</a:t>
            </a:r>
          </a:p>
        </p:txBody>
      </p:sp>
      <p:sp>
        <p:nvSpPr>
          <p:cNvPr id="4" name="Footer Placeholder 3">
            <a:extLst>
              <a:ext uri="{FF2B5EF4-FFF2-40B4-BE49-F238E27FC236}">
                <a16:creationId xmlns:a16="http://schemas.microsoft.com/office/drawing/2014/main" id="{FB7B4B2C-1327-46DF-8812-DDB6FD9420EA}"/>
              </a:ext>
            </a:extLst>
          </p:cNvPr>
          <p:cNvSpPr>
            <a:spLocks noGrp="1"/>
          </p:cNvSpPr>
          <p:nvPr>
            <p:ph type="ftr" sz="quarter" idx="11"/>
          </p:nvPr>
        </p:nvSpPr>
        <p:spPr>
          <a:xfrm>
            <a:off x="4038600" y="6356350"/>
            <a:ext cx="4114800" cy="365125"/>
          </a:xfrm>
        </p:spPr>
        <p:txBody>
          <a:bodyPr/>
          <a:lstStyle/>
          <a:p>
            <a:r>
              <a:rPr lang="en-US" dirty="0"/>
              <a:t>PROJECT #3: BILLBOARD TOP </a:t>
            </a:r>
            <a:r>
              <a:rPr lang="en-US" dirty="0" err="1"/>
              <a:t>CHARtS</a:t>
            </a:r>
            <a:endParaRPr lang="en-US" dirty="0"/>
          </a:p>
        </p:txBody>
      </p:sp>
      <p:sp>
        <p:nvSpPr>
          <p:cNvPr id="5" name="Slide Number Placeholder 4">
            <a:extLst>
              <a:ext uri="{FF2B5EF4-FFF2-40B4-BE49-F238E27FC236}">
                <a16:creationId xmlns:a16="http://schemas.microsoft.com/office/drawing/2014/main" id="{3E0ED447-C6CA-4C7D-8108-E593E142A823}"/>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5</a:t>
            </a:fld>
            <a:endParaRPr lang="en-US" dirty="0"/>
          </a:p>
        </p:txBody>
      </p:sp>
      <p:pic>
        <p:nvPicPr>
          <p:cNvPr id="24" name="Picture 23">
            <a:extLst>
              <a:ext uri="{FF2B5EF4-FFF2-40B4-BE49-F238E27FC236}">
                <a16:creationId xmlns:a16="http://schemas.microsoft.com/office/drawing/2014/main" id="{098CB89C-CE14-49F5-94FA-11F9DE687AD5}"/>
              </a:ext>
            </a:extLst>
          </p:cNvPr>
          <p:cNvPicPr>
            <a:picLocks noChangeAspect="1"/>
          </p:cNvPicPr>
          <p:nvPr/>
        </p:nvPicPr>
        <p:blipFill>
          <a:blip r:embed="rId2"/>
          <a:stretch>
            <a:fillRect/>
          </a:stretch>
        </p:blipFill>
        <p:spPr>
          <a:xfrm>
            <a:off x="0" y="506517"/>
            <a:ext cx="7924800" cy="3934814"/>
          </a:xfrm>
          <a:prstGeom prst="rect">
            <a:avLst/>
          </a:prstGeom>
        </p:spPr>
      </p:pic>
      <p:pic>
        <p:nvPicPr>
          <p:cNvPr id="26" name="Picture 25">
            <a:extLst>
              <a:ext uri="{FF2B5EF4-FFF2-40B4-BE49-F238E27FC236}">
                <a16:creationId xmlns:a16="http://schemas.microsoft.com/office/drawing/2014/main" id="{1DFB0166-4141-44D7-957A-02B956BEA8D4}"/>
              </a:ext>
            </a:extLst>
          </p:cNvPr>
          <p:cNvPicPr>
            <a:picLocks noChangeAspect="1"/>
          </p:cNvPicPr>
          <p:nvPr/>
        </p:nvPicPr>
        <p:blipFill>
          <a:blip r:embed="rId3"/>
          <a:stretch>
            <a:fillRect/>
          </a:stretch>
        </p:blipFill>
        <p:spPr>
          <a:xfrm>
            <a:off x="5895932" y="3100203"/>
            <a:ext cx="6296068" cy="2341747"/>
          </a:xfrm>
          <a:prstGeom prst="rect">
            <a:avLst/>
          </a:prstGeom>
        </p:spPr>
      </p:pic>
    </p:spTree>
    <p:extLst>
      <p:ext uri="{BB962C8B-B14F-4D97-AF65-F5344CB8AC3E}">
        <p14:creationId xmlns:p14="http://schemas.microsoft.com/office/powerpoint/2010/main" val="6117753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33">
            <a:extLst>
              <a:ext uri="{FF2B5EF4-FFF2-40B4-BE49-F238E27FC236}">
                <a16:creationId xmlns:a16="http://schemas.microsoft.com/office/drawing/2014/main" id="{01A4D341-9CED-415E-A417-C204833D5641}"/>
              </a:ext>
            </a:extLst>
          </p:cNvPr>
          <p:cNvSpPr>
            <a:spLocks noGrp="1"/>
          </p:cNvSpPr>
          <p:nvPr>
            <p:ph type="title"/>
          </p:nvPr>
        </p:nvSpPr>
        <p:spPr>
          <a:xfrm>
            <a:off x="0" y="-14774"/>
            <a:ext cx="12192000" cy="469490"/>
          </a:xfrm>
        </p:spPr>
        <p:txBody>
          <a:bodyPr>
            <a:normAutofit fontScale="90000"/>
          </a:bodyPr>
          <a:lstStyle/>
          <a:p>
            <a:pPr algn="ctr"/>
            <a:r>
              <a:rPr kumimoji="0" lang="en-US" sz="2800" b="0" i="0" u="none" strike="noStrike" kern="1200" cap="all" spc="400" normalizeH="0" baseline="0" noProof="0" dirty="0">
                <a:ln w="19050">
                  <a:solidFill>
                    <a:schemeClr val="accent5"/>
                  </a:solidFill>
                </a:ln>
                <a:noFill/>
                <a:effectLst/>
                <a:uLnTx/>
                <a:uFillTx/>
                <a:latin typeface="+mj-lt"/>
                <a:ea typeface="+mn-ea"/>
                <a:cs typeface="+mn-cs"/>
              </a:rPr>
              <a:t>App.py</a:t>
            </a:r>
            <a:endParaRPr lang="en-US" dirty="0"/>
          </a:p>
        </p:txBody>
      </p:sp>
      <p:sp>
        <p:nvSpPr>
          <p:cNvPr id="45" name="Text Placeholder 44">
            <a:extLst>
              <a:ext uri="{FF2B5EF4-FFF2-40B4-BE49-F238E27FC236}">
                <a16:creationId xmlns:a16="http://schemas.microsoft.com/office/drawing/2014/main" id="{CC3342B2-173B-4413-BAB0-AF14408EA5FA}"/>
              </a:ext>
            </a:extLst>
          </p:cNvPr>
          <p:cNvSpPr>
            <a:spLocks noGrp="1"/>
          </p:cNvSpPr>
          <p:nvPr>
            <p:ph type="body" sz="quarter" idx="20"/>
          </p:nvPr>
        </p:nvSpPr>
        <p:spPr>
          <a:xfrm>
            <a:off x="152400" y="5441950"/>
            <a:ext cx="11887200" cy="638175"/>
          </a:xfrm>
        </p:spPr>
        <p:txBody>
          <a:bodyPr>
            <a:normAutofit/>
          </a:bodyPr>
          <a:lstStyle/>
          <a:p>
            <a:pPr marL="285750" indent="-285750" algn="ctr">
              <a:buFont typeface="Arial" panose="020B0604020202020204" pitchFamily="34" charset="0"/>
              <a:buChar char="•"/>
            </a:pPr>
            <a:r>
              <a:rPr lang="en-US" dirty="0"/>
              <a:t>Image #1: shows the flask app, app route, def, return, creating engines, and creating </a:t>
            </a:r>
            <a:r>
              <a:rPr lang="en-US" dirty="0" err="1"/>
              <a:t>dataframes</a:t>
            </a:r>
            <a:r>
              <a:rPr lang="en-US" dirty="0"/>
              <a:t> reading </a:t>
            </a:r>
            <a:r>
              <a:rPr lang="en-US" dirty="0" err="1"/>
              <a:t>sql</a:t>
            </a:r>
            <a:r>
              <a:rPr lang="en-US" dirty="0"/>
              <a:t> database tables</a:t>
            </a:r>
          </a:p>
          <a:p>
            <a:pPr marL="285750" indent="-285750" algn="ctr">
              <a:buFont typeface="Arial" panose="020B0604020202020204" pitchFamily="34" charset="0"/>
              <a:buChar char="•"/>
            </a:pPr>
            <a:r>
              <a:rPr lang="en-US" dirty="0"/>
              <a:t>Image #2: shows app route, def, return, creating engines, </a:t>
            </a:r>
            <a:r>
              <a:rPr lang="en-US" dirty="0" err="1"/>
              <a:t>groupby</a:t>
            </a:r>
            <a:r>
              <a:rPr lang="en-US" dirty="0"/>
              <a:t>, and debug functions</a:t>
            </a:r>
          </a:p>
        </p:txBody>
      </p:sp>
      <p:sp>
        <p:nvSpPr>
          <p:cNvPr id="3" name="Date Placeholder 2">
            <a:extLst>
              <a:ext uri="{FF2B5EF4-FFF2-40B4-BE49-F238E27FC236}">
                <a16:creationId xmlns:a16="http://schemas.microsoft.com/office/drawing/2014/main" id="{4263031F-C0BF-4DD1-A029-1395AEA7D7FD}"/>
              </a:ext>
            </a:extLst>
          </p:cNvPr>
          <p:cNvSpPr>
            <a:spLocks noGrp="1"/>
          </p:cNvSpPr>
          <p:nvPr>
            <p:ph type="dt" sz="half" idx="10"/>
          </p:nvPr>
        </p:nvSpPr>
        <p:spPr>
          <a:xfrm>
            <a:off x="838200" y="6356350"/>
            <a:ext cx="2743200" cy="365125"/>
          </a:xfrm>
        </p:spPr>
        <p:txBody>
          <a:bodyPr/>
          <a:lstStyle/>
          <a:p>
            <a:r>
              <a:rPr lang="en-US" dirty="0"/>
              <a:t>4/30/2022</a:t>
            </a:r>
          </a:p>
        </p:txBody>
      </p:sp>
      <p:sp>
        <p:nvSpPr>
          <p:cNvPr id="4" name="Footer Placeholder 3">
            <a:extLst>
              <a:ext uri="{FF2B5EF4-FFF2-40B4-BE49-F238E27FC236}">
                <a16:creationId xmlns:a16="http://schemas.microsoft.com/office/drawing/2014/main" id="{FB7B4B2C-1327-46DF-8812-DDB6FD9420EA}"/>
              </a:ext>
            </a:extLst>
          </p:cNvPr>
          <p:cNvSpPr>
            <a:spLocks noGrp="1"/>
          </p:cNvSpPr>
          <p:nvPr>
            <p:ph type="ftr" sz="quarter" idx="11"/>
          </p:nvPr>
        </p:nvSpPr>
        <p:spPr>
          <a:xfrm>
            <a:off x="4038600" y="6356350"/>
            <a:ext cx="4114800" cy="365125"/>
          </a:xfrm>
        </p:spPr>
        <p:txBody>
          <a:bodyPr/>
          <a:lstStyle/>
          <a:p>
            <a:r>
              <a:rPr lang="en-US" dirty="0"/>
              <a:t>PROJECT #3: BILLBOARD TOP </a:t>
            </a:r>
            <a:r>
              <a:rPr lang="en-US" dirty="0" err="1"/>
              <a:t>CHARtS</a:t>
            </a:r>
            <a:endParaRPr lang="en-US" dirty="0"/>
          </a:p>
        </p:txBody>
      </p:sp>
      <p:sp>
        <p:nvSpPr>
          <p:cNvPr id="5" name="Slide Number Placeholder 4">
            <a:extLst>
              <a:ext uri="{FF2B5EF4-FFF2-40B4-BE49-F238E27FC236}">
                <a16:creationId xmlns:a16="http://schemas.microsoft.com/office/drawing/2014/main" id="{3E0ED447-C6CA-4C7D-8108-E593E142A823}"/>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6</a:t>
            </a:fld>
            <a:endParaRPr lang="en-US" dirty="0"/>
          </a:p>
        </p:txBody>
      </p:sp>
      <p:pic>
        <p:nvPicPr>
          <p:cNvPr id="6" name="Picture 5">
            <a:extLst>
              <a:ext uri="{FF2B5EF4-FFF2-40B4-BE49-F238E27FC236}">
                <a16:creationId xmlns:a16="http://schemas.microsoft.com/office/drawing/2014/main" id="{3C74E8E8-91DF-45DD-A5EF-6A3193FE6E8A}"/>
              </a:ext>
            </a:extLst>
          </p:cNvPr>
          <p:cNvPicPr>
            <a:picLocks noChangeAspect="1"/>
          </p:cNvPicPr>
          <p:nvPr/>
        </p:nvPicPr>
        <p:blipFill>
          <a:blip r:embed="rId2"/>
          <a:stretch>
            <a:fillRect/>
          </a:stretch>
        </p:blipFill>
        <p:spPr>
          <a:xfrm>
            <a:off x="2466974" y="454716"/>
            <a:ext cx="6686551" cy="2415915"/>
          </a:xfrm>
          <a:prstGeom prst="rect">
            <a:avLst/>
          </a:prstGeom>
        </p:spPr>
      </p:pic>
      <p:pic>
        <p:nvPicPr>
          <p:cNvPr id="8" name="Picture 7">
            <a:extLst>
              <a:ext uri="{FF2B5EF4-FFF2-40B4-BE49-F238E27FC236}">
                <a16:creationId xmlns:a16="http://schemas.microsoft.com/office/drawing/2014/main" id="{4DEEC699-9BF9-471D-8493-CC3B3C7B7974}"/>
              </a:ext>
            </a:extLst>
          </p:cNvPr>
          <p:cNvPicPr>
            <a:picLocks noChangeAspect="1"/>
          </p:cNvPicPr>
          <p:nvPr/>
        </p:nvPicPr>
        <p:blipFill>
          <a:blip r:embed="rId3"/>
          <a:stretch>
            <a:fillRect/>
          </a:stretch>
        </p:blipFill>
        <p:spPr>
          <a:xfrm>
            <a:off x="1038224" y="2857470"/>
            <a:ext cx="9544049" cy="2542775"/>
          </a:xfrm>
          <a:prstGeom prst="rect">
            <a:avLst/>
          </a:prstGeom>
        </p:spPr>
      </p:pic>
    </p:spTree>
    <p:extLst>
      <p:ext uri="{BB962C8B-B14F-4D97-AF65-F5344CB8AC3E}">
        <p14:creationId xmlns:p14="http://schemas.microsoft.com/office/powerpoint/2010/main" val="3097205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33">
            <a:extLst>
              <a:ext uri="{FF2B5EF4-FFF2-40B4-BE49-F238E27FC236}">
                <a16:creationId xmlns:a16="http://schemas.microsoft.com/office/drawing/2014/main" id="{01A4D341-9CED-415E-A417-C204833D5641}"/>
              </a:ext>
            </a:extLst>
          </p:cNvPr>
          <p:cNvSpPr>
            <a:spLocks noGrp="1"/>
          </p:cNvSpPr>
          <p:nvPr>
            <p:ph type="title"/>
          </p:nvPr>
        </p:nvSpPr>
        <p:spPr>
          <a:xfrm>
            <a:off x="0" y="-14774"/>
            <a:ext cx="12192000" cy="469490"/>
          </a:xfrm>
        </p:spPr>
        <p:txBody>
          <a:bodyPr>
            <a:normAutofit fontScale="90000"/>
          </a:bodyPr>
          <a:lstStyle/>
          <a:p>
            <a:pPr algn="ctr"/>
            <a:r>
              <a:rPr kumimoji="0" lang="en-US" sz="2800" b="0" i="0" u="none" strike="noStrike" kern="1200" cap="all" spc="400" normalizeH="0" baseline="0" noProof="0" dirty="0">
                <a:ln w="19050">
                  <a:solidFill>
                    <a:schemeClr val="accent5"/>
                  </a:solidFill>
                </a:ln>
                <a:noFill/>
                <a:effectLst/>
                <a:uLnTx/>
                <a:uFillTx/>
                <a:latin typeface="+mj-lt"/>
                <a:ea typeface="+mn-ea"/>
                <a:cs typeface="+mn-cs"/>
              </a:rPr>
              <a:t>App.</a:t>
            </a:r>
            <a:r>
              <a:rPr lang="en-US" dirty="0" err="1">
                <a:ea typeface="+mn-ea"/>
                <a:cs typeface="+mn-cs"/>
              </a:rPr>
              <a:t>js</a:t>
            </a:r>
            <a:endParaRPr lang="en-US" dirty="0"/>
          </a:p>
        </p:txBody>
      </p:sp>
      <p:sp>
        <p:nvSpPr>
          <p:cNvPr id="45" name="Text Placeholder 44">
            <a:extLst>
              <a:ext uri="{FF2B5EF4-FFF2-40B4-BE49-F238E27FC236}">
                <a16:creationId xmlns:a16="http://schemas.microsoft.com/office/drawing/2014/main" id="{CC3342B2-173B-4413-BAB0-AF14408EA5FA}"/>
              </a:ext>
            </a:extLst>
          </p:cNvPr>
          <p:cNvSpPr>
            <a:spLocks noGrp="1"/>
          </p:cNvSpPr>
          <p:nvPr>
            <p:ph type="body" sz="quarter" idx="20"/>
          </p:nvPr>
        </p:nvSpPr>
        <p:spPr>
          <a:xfrm>
            <a:off x="152400" y="5441950"/>
            <a:ext cx="11887200" cy="638175"/>
          </a:xfrm>
        </p:spPr>
        <p:txBody>
          <a:bodyPr/>
          <a:lstStyle/>
          <a:p>
            <a:pPr marL="285750" indent="-285750" algn="ctr">
              <a:buFont typeface="Arial" panose="020B0604020202020204" pitchFamily="34" charset="0"/>
              <a:buChar char="•"/>
            </a:pPr>
            <a:r>
              <a:rPr lang="en-US" dirty="0"/>
              <a:t>Image #1: shows the year range for the dataset (2014-2021), filtering by year, and sorting based on rank</a:t>
            </a:r>
          </a:p>
          <a:p>
            <a:pPr marL="285750" indent="-285750" algn="ctr">
              <a:buFont typeface="Arial" panose="020B0604020202020204" pitchFamily="34" charset="0"/>
              <a:buChar char="•"/>
            </a:pPr>
            <a:r>
              <a:rPr lang="en-US" dirty="0"/>
              <a:t>Image #2:  shows d3.json, creation of dropdown menus, var, functions, returns, let, and </a:t>
            </a:r>
            <a:r>
              <a:rPr lang="en-US" dirty="0" err="1"/>
              <a:t>Plotly</a:t>
            </a:r>
            <a:endParaRPr lang="en-US" dirty="0"/>
          </a:p>
        </p:txBody>
      </p:sp>
      <p:sp>
        <p:nvSpPr>
          <p:cNvPr id="3" name="Date Placeholder 2">
            <a:extLst>
              <a:ext uri="{FF2B5EF4-FFF2-40B4-BE49-F238E27FC236}">
                <a16:creationId xmlns:a16="http://schemas.microsoft.com/office/drawing/2014/main" id="{4263031F-C0BF-4DD1-A029-1395AEA7D7FD}"/>
              </a:ext>
            </a:extLst>
          </p:cNvPr>
          <p:cNvSpPr>
            <a:spLocks noGrp="1"/>
          </p:cNvSpPr>
          <p:nvPr>
            <p:ph type="dt" sz="half" idx="10"/>
          </p:nvPr>
        </p:nvSpPr>
        <p:spPr>
          <a:xfrm>
            <a:off x="838200" y="6356350"/>
            <a:ext cx="2743200" cy="365125"/>
          </a:xfrm>
        </p:spPr>
        <p:txBody>
          <a:bodyPr/>
          <a:lstStyle/>
          <a:p>
            <a:r>
              <a:rPr lang="en-US" dirty="0"/>
              <a:t>4/30/2022</a:t>
            </a:r>
          </a:p>
        </p:txBody>
      </p:sp>
      <p:sp>
        <p:nvSpPr>
          <p:cNvPr id="4" name="Footer Placeholder 3">
            <a:extLst>
              <a:ext uri="{FF2B5EF4-FFF2-40B4-BE49-F238E27FC236}">
                <a16:creationId xmlns:a16="http://schemas.microsoft.com/office/drawing/2014/main" id="{FB7B4B2C-1327-46DF-8812-DDB6FD9420EA}"/>
              </a:ext>
            </a:extLst>
          </p:cNvPr>
          <p:cNvSpPr>
            <a:spLocks noGrp="1"/>
          </p:cNvSpPr>
          <p:nvPr>
            <p:ph type="ftr" sz="quarter" idx="11"/>
          </p:nvPr>
        </p:nvSpPr>
        <p:spPr>
          <a:xfrm>
            <a:off x="4038600" y="6356350"/>
            <a:ext cx="4114800" cy="365125"/>
          </a:xfrm>
        </p:spPr>
        <p:txBody>
          <a:bodyPr/>
          <a:lstStyle/>
          <a:p>
            <a:r>
              <a:rPr lang="en-US" dirty="0"/>
              <a:t>PROJECT #3: BILLBOARD TOP </a:t>
            </a:r>
            <a:r>
              <a:rPr lang="en-US" dirty="0" err="1"/>
              <a:t>CHARtS</a:t>
            </a:r>
            <a:endParaRPr lang="en-US" dirty="0"/>
          </a:p>
        </p:txBody>
      </p:sp>
      <p:sp>
        <p:nvSpPr>
          <p:cNvPr id="5" name="Slide Number Placeholder 4">
            <a:extLst>
              <a:ext uri="{FF2B5EF4-FFF2-40B4-BE49-F238E27FC236}">
                <a16:creationId xmlns:a16="http://schemas.microsoft.com/office/drawing/2014/main" id="{3E0ED447-C6CA-4C7D-8108-E593E142A823}"/>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7</a:t>
            </a:fld>
            <a:endParaRPr lang="en-US" dirty="0"/>
          </a:p>
        </p:txBody>
      </p:sp>
      <p:pic>
        <p:nvPicPr>
          <p:cNvPr id="7" name="Picture 6">
            <a:extLst>
              <a:ext uri="{FF2B5EF4-FFF2-40B4-BE49-F238E27FC236}">
                <a16:creationId xmlns:a16="http://schemas.microsoft.com/office/drawing/2014/main" id="{21A94611-07E3-4F4A-AFC3-1366F228557B}"/>
              </a:ext>
            </a:extLst>
          </p:cNvPr>
          <p:cNvPicPr>
            <a:picLocks noChangeAspect="1"/>
          </p:cNvPicPr>
          <p:nvPr/>
        </p:nvPicPr>
        <p:blipFill>
          <a:blip r:embed="rId2"/>
          <a:stretch>
            <a:fillRect/>
          </a:stretch>
        </p:blipFill>
        <p:spPr>
          <a:xfrm>
            <a:off x="285749" y="431193"/>
            <a:ext cx="6844070" cy="3531207"/>
          </a:xfrm>
          <a:prstGeom prst="rect">
            <a:avLst/>
          </a:prstGeom>
        </p:spPr>
      </p:pic>
      <p:pic>
        <p:nvPicPr>
          <p:cNvPr id="10" name="Picture 9">
            <a:extLst>
              <a:ext uri="{FF2B5EF4-FFF2-40B4-BE49-F238E27FC236}">
                <a16:creationId xmlns:a16="http://schemas.microsoft.com/office/drawing/2014/main" id="{17305141-C142-4482-9F09-A594EEE27753}"/>
              </a:ext>
            </a:extLst>
          </p:cNvPr>
          <p:cNvPicPr>
            <a:picLocks noChangeAspect="1"/>
          </p:cNvPicPr>
          <p:nvPr/>
        </p:nvPicPr>
        <p:blipFill>
          <a:blip r:embed="rId3"/>
          <a:stretch>
            <a:fillRect/>
          </a:stretch>
        </p:blipFill>
        <p:spPr>
          <a:xfrm>
            <a:off x="5679063" y="2724150"/>
            <a:ext cx="6027161" cy="2717800"/>
          </a:xfrm>
          <a:prstGeom prst="rect">
            <a:avLst/>
          </a:prstGeom>
        </p:spPr>
      </p:pic>
    </p:spTree>
    <p:extLst>
      <p:ext uri="{BB962C8B-B14F-4D97-AF65-F5344CB8AC3E}">
        <p14:creationId xmlns:p14="http://schemas.microsoft.com/office/powerpoint/2010/main" val="6750025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33">
            <a:extLst>
              <a:ext uri="{FF2B5EF4-FFF2-40B4-BE49-F238E27FC236}">
                <a16:creationId xmlns:a16="http://schemas.microsoft.com/office/drawing/2014/main" id="{01A4D341-9CED-415E-A417-C204833D5641}"/>
              </a:ext>
            </a:extLst>
          </p:cNvPr>
          <p:cNvSpPr>
            <a:spLocks noGrp="1"/>
          </p:cNvSpPr>
          <p:nvPr>
            <p:ph type="title"/>
          </p:nvPr>
        </p:nvSpPr>
        <p:spPr>
          <a:xfrm>
            <a:off x="0" y="-14774"/>
            <a:ext cx="12192000" cy="469490"/>
          </a:xfrm>
        </p:spPr>
        <p:txBody>
          <a:bodyPr>
            <a:normAutofit fontScale="90000"/>
          </a:bodyPr>
          <a:lstStyle/>
          <a:p>
            <a:pPr algn="ctr"/>
            <a:r>
              <a:rPr kumimoji="0" lang="en-US" sz="2800" b="0" i="0" u="none" strike="noStrike" kern="1200" cap="all" spc="400" normalizeH="0" baseline="0" noProof="0" dirty="0">
                <a:ln w="19050">
                  <a:solidFill>
                    <a:schemeClr val="accent5"/>
                  </a:solidFill>
                </a:ln>
                <a:noFill/>
                <a:effectLst/>
                <a:uLnTx/>
                <a:uFillTx/>
                <a:latin typeface="+mj-lt"/>
                <a:ea typeface="+mn-ea"/>
                <a:cs typeface="+mn-cs"/>
              </a:rPr>
              <a:t>Database.py</a:t>
            </a:r>
            <a:endParaRPr lang="en-US" dirty="0"/>
          </a:p>
        </p:txBody>
      </p:sp>
      <p:sp>
        <p:nvSpPr>
          <p:cNvPr id="45" name="Text Placeholder 44">
            <a:extLst>
              <a:ext uri="{FF2B5EF4-FFF2-40B4-BE49-F238E27FC236}">
                <a16:creationId xmlns:a16="http://schemas.microsoft.com/office/drawing/2014/main" id="{CC3342B2-173B-4413-BAB0-AF14408EA5FA}"/>
              </a:ext>
            </a:extLst>
          </p:cNvPr>
          <p:cNvSpPr>
            <a:spLocks noGrp="1"/>
          </p:cNvSpPr>
          <p:nvPr>
            <p:ph type="body" sz="quarter" idx="20"/>
          </p:nvPr>
        </p:nvSpPr>
        <p:spPr>
          <a:xfrm>
            <a:off x="152400" y="5441950"/>
            <a:ext cx="11887200" cy="879370"/>
          </a:xfrm>
        </p:spPr>
        <p:txBody>
          <a:bodyPr/>
          <a:lstStyle/>
          <a:p>
            <a:r>
              <a:rPr lang="en-US" dirty="0"/>
              <a:t>The image above shows importing the necessary packages before cleaning the data. Then, a pandas </a:t>
            </a:r>
            <a:r>
              <a:rPr lang="en-US" dirty="0" err="1"/>
              <a:t>dataframe</a:t>
            </a:r>
            <a:r>
              <a:rPr lang="en-US" dirty="0"/>
              <a:t> is created to capture the </a:t>
            </a:r>
            <a:r>
              <a:rPr lang="en-US" dirty="0" err="1"/>
              <a:t>chart_data</a:t>
            </a:r>
            <a:r>
              <a:rPr lang="en-US" dirty="0"/>
              <a:t>, </a:t>
            </a:r>
            <a:r>
              <a:rPr lang="en-US" dirty="0" err="1"/>
              <a:t>song_title</a:t>
            </a:r>
            <a:r>
              <a:rPr lang="en-US" dirty="0"/>
              <a:t>, </a:t>
            </a:r>
            <a:r>
              <a:rPr lang="en-US" dirty="0" err="1"/>
              <a:t>song_rank</a:t>
            </a:r>
            <a:r>
              <a:rPr lang="en-US" dirty="0"/>
              <a:t>, and </a:t>
            </a:r>
            <a:r>
              <a:rPr lang="en-US" dirty="0" err="1"/>
              <a:t>song_artist</a:t>
            </a:r>
            <a:r>
              <a:rPr lang="en-US" dirty="0"/>
              <a:t> as lists.  An engine is then created to connect to a </a:t>
            </a:r>
            <a:r>
              <a:rPr lang="en-US" dirty="0" err="1"/>
              <a:t>postgres</a:t>
            </a:r>
            <a:r>
              <a:rPr lang="en-US" dirty="0"/>
              <a:t> database, and the </a:t>
            </a:r>
            <a:r>
              <a:rPr lang="en-US" dirty="0" err="1"/>
              <a:t>to_sql</a:t>
            </a:r>
            <a:r>
              <a:rPr lang="en-US" dirty="0"/>
              <a:t> function is used to conclude the script and connect to </a:t>
            </a:r>
            <a:r>
              <a:rPr lang="en-US" dirty="0" err="1"/>
              <a:t>postgres</a:t>
            </a:r>
            <a:endParaRPr lang="en-US" dirty="0"/>
          </a:p>
        </p:txBody>
      </p:sp>
      <p:sp>
        <p:nvSpPr>
          <p:cNvPr id="3" name="Date Placeholder 2">
            <a:extLst>
              <a:ext uri="{FF2B5EF4-FFF2-40B4-BE49-F238E27FC236}">
                <a16:creationId xmlns:a16="http://schemas.microsoft.com/office/drawing/2014/main" id="{4263031F-C0BF-4DD1-A029-1395AEA7D7FD}"/>
              </a:ext>
            </a:extLst>
          </p:cNvPr>
          <p:cNvSpPr>
            <a:spLocks noGrp="1"/>
          </p:cNvSpPr>
          <p:nvPr>
            <p:ph type="dt" sz="half" idx="10"/>
          </p:nvPr>
        </p:nvSpPr>
        <p:spPr>
          <a:xfrm>
            <a:off x="838200" y="6356350"/>
            <a:ext cx="2743200" cy="365125"/>
          </a:xfrm>
        </p:spPr>
        <p:txBody>
          <a:bodyPr/>
          <a:lstStyle/>
          <a:p>
            <a:r>
              <a:rPr lang="en-US" dirty="0"/>
              <a:t>4/30/2022</a:t>
            </a:r>
          </a:p>
        </p:txBody>
      </p:sp>
      <p:sp>
        <p:nvSpPr>
          <p:cNvPr id="4" name="Footer Placeholder 3">
            <a:extLst>
              <a:ext uri="{FF2B5EF4-FFF2-40B4-BE49-F238E27FC236}">
                <a16:creationId xmlns:a16="http://schemas.microsoft.com/office/drawing/2014/main" id="{FB7B4B2C-1327-46DF-8812-DDB6FD9420EA}"/>
              </a:ext>
            </a:extLst>
          </p:cNvPr>
          <p:cNvSpPr>
            <a:spLocks noGrp="1"/>
          </p:cNvSpPr>
          <p:nvPr>
            <p:ph type="ftr" sz="quarter" idx="11"/>
          </p:nvPr>
        </p:nvSpPr>
        <p:spPr>
          <a:xfrm>
            <a:off x="4038600" y="6356350"/>
            <a:ext cx="4114800" cy="365125"/>
          </a:xfrm>
        </p:spPr>
        <p:txBody>
          <a:bodyPr/>
          <a:lstStyle/>
          <a:p>
            <a:r>
              <a:rPr lang="en-US" dirty="0"/>
              <a:t>PROJECT #3: BILLBOARD TOP </a:t>
            </a:r>
            <a:r>
              <a:rPr lang="en-US" dirty="0" err="1"/>
              <a:t>CHARtS</a:t>
            </a:r>
            <a:endParaRPr lang="en-US" dirty="0"/>
          </a:p>
        </p:txBody>
      </p:sp>
      <p:sp>
        <p:nvSpPr>
          <p:cNvPr id="5" name="Slide Number Placeholder 4">
            <a:extLst>
              <a:ext uri="{FF2B5EF4-FFF2-40B4-BE49-F238E27FC236}">
                <a16:creationId xmlns:a16="http://schemas.microsoft.com/office/drawing/2014/main" id="{3E0ED447-C6CA-4C7D-8108-E593E142A823}"/>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8</a:t>
            </a:fld>
            <a:endParaRPr lang="en-US" dirty="0"/>
          </a:p>
        </p:txBody>
      </p:sp>
      <p:pic>
        <p:nvPicPr>
          <p:cNvPr id="6" name="Picture 5">
            <a:extLst>
              <a:ext uri="{FF2B5EF4-FFF2-40B4-BE49-F238E27FC236}">
                <a16:creationId xmlns:a16="http://schemas.microsoft.com/office/drawing/2014/main" id="{7373648B-0E5C-4B11-AEA1-6CB83A2EF5C4}"/>
              </a:ext>
            </a:extLst>
          </p:cNvPr>
          <p:cNvPicPr>
            <a:picLocks noChangeAspect="1"/>
          </p:cNvPicPr>
          <p:nvPr/>
        </p:nvPicPr>
        <p:blipFill>
          <a:blip r:embed="rId2"/>
          <a:stretch>
            <a:fillRect/>
          </a:stretch>
        </p:blipFill>
        <p:spPr>
          <a:xfrm>
            <a:off x="881062" y="536680"/>
            <a:ext cx="10429875" cy="4848401"/>
          </a:xfrm>
          <a:prstGeom prst="rect">
            <a:avLst/>
          </a:prstGeom>
        </p:spPr>
      </p:pic>
    </p:spTree>
    <p:extLst>
      <p:ext uri="{BB962C8B-B14F-4D97-AF65-F5344CB8AC3E}">
        <p14:creationId xmlns:p14="http://schemas.microsoft.com/office/powerpoint/2010/main" val="24472218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Stream billboard music | Listen to songs, albums, playlists for free on  SoundCloud">
            <a:extLst>
              <a:ext uri="{FF2B5EF4-FFF2-40B4-BE49-F238E27FC236}">
                <a16:creationId xmlns:a16="http://schemas.microsoft.com/office/drawing/2014/main" id="{BCA20B90-5581-412D-942D-80059D253AE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18901"/>
            <a:ext cx="6091386" cy="6839099"/>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19">
            <a:extLst>
              <a:ext uri="{FF2B5EF4-FFF2-40B4-BE49-F238E27FC236}">
                <a16:creationId xmlns:a16="http://schemas.microsoft.com/office/drawing/2014/main" id="{2E468DC9-F7EA-4DDD-A3C6-7FED01F0AB9B}"/>
              </a:ext>
            </a:extLst>
          </p:cNvPr>
          <p:cNvSpPr>
            <a:spLocks noGrp="1"/>
          </p:cNvSpPr>
          <p:nvPr>
            <p:ph type="title"/>
          </p:nvPr>
        </p:nvSpPr>
        <p:spPr>
          <a:xfrm>
            <a:off x="796776" y="667234"/>
            <a:ext cx="10398125" cy="5155083"/>
          </a:xfrm>
        </p:spPr>
        <p:txBody>
          <a:bodyPr/>
          <a:lstStyle/>
          <a:p>
            <a:pPr algn="ctr"/>
            <a:br>
              <a:rPr lang="en-US" noProof="0" dirty="0"/>
            </a:br>
            <a:br>
              <a:rPr lang="en-US" noProof="0" dirty="0"/>
            </a:br>
            <a:br>
              <a:rPr lang="en-US" noProof="0" dirty="0"/>
            </a:br>
            <a:br>
              <a:rPr lang="en-US" noProof="0" dirty="0"/>
            </a:br>
            <a:br>
              <a:rPr lang="en-US" noProof="0" dirty="0"/>
            </a:br>
            <a:r>
              <a:rPr lang="en-US" noProof="0" dirty="0"/>
              <a:t>dashboard </a:t>
            </a:r>
            <a:r>
              <a:rPr lang="en-US" dirty="0" err="1"/>
              <a:t>demonstra</a:t>
            </a:r>
            <a:r>
              <a:rPr lang="en-US" noProof="0" dirty="0" err="1"/>
              <a:t>tion</a:t>
            </a:r>
            <a:endParaRPr lang="en-US" dirty="0"/>
          </a:p>
        </p:txBody>
      </p:sp>
      <p:sp>
        <p:nvSpPr>
          <p:cNvPr id="3" name="Date Placeholder 2">
            <a:extLst>
              <a:ext uri="{FF2B5EF4-FFF2-40B4-BE49-F238E27FC236}">
                <a16:creationId xmlns:a16="http://schemas.microsoft.com/office/drawing/2014/main" id="{62EC48F9-A954-448A-A4D9-1ADDB2363A51}"/>
              </a:ext>
            </a:extLst>
          </p:cNvPr>
          <p:cNvSpPr>
            <a:spLocks noGrp="1"/>
          </p:cNvSpPr>
          <p:nvPr>
            <p:ph type="dt" sz="half" idx="10"/>
          </p:nvPr>
        </p:nvSpPr>
        <p:spPr>
          <a:xfrm>
            <a:off x="838200" y="6356350"/>
            <a:ext cx="2743200" cy="365125"/>
          </a:xfrm>
        </p:spPr>
        <p:txBody>
          <a:bodyPr/>
          <a:lstStyle/>
          <a:p>
            <a:r>
              <a:rPr lang="en-US" dirty="0"/>
              <a:t>4/30/2022</a:t>
            </a:r>
          </a:p>
        </p:txBody>
      </p:sp>
      <p:sp>
        <p:nvSpPr>
          <p:cNvPr id="4" name="Footer Placeholder 3">
            <a:extLst>
              <a:ext uri="{FF2B5EF4-FFF2-40B4-BE49-F238E27FC236}">
                <a16:creationId xmlns:a16="http://schemas.microsoft.com/office/drawing/2014/main" id="{3135B157-1771-47C0-A2ED-DBE01811C6B5}"/>
              </a:ext>
            </a:extLst>
          </p:cNvPr>
          <p:cNvSpPr>
            <a:spLocks noGrp="1"/>
          </p:cNvSpPr>
          <p:nvPr>
            <p:ph type="ftr" sz="quarter" idx="11"/>
          </p:nvPr>
        </p:nvSpPr>
        <p:spPr>
          <a:xfrm>
            <a:off x="4038600" y="6356350"/>
            <a:ext cx="4114800" cy="365125"/>
          </a:xfrm>
        </p:spPr>
        <p:txBody>
          <a:bodyPr/>
          <a:lstStyle/>
          <a:p>
            <a:r>
              <a:rPr lang="en-US" dirty="0"/>
              <a:t>PROJECT #3: BILLBOARD TOP </a:t>
            </a:r>
            <a:r>
              <a:rPr lang="en-US" dirty="0" err="1"/>
              <a:t>CHARtS</a:t>
            </a:r>
            <a:endParaRPr lang="en-US" dirty="0"/>
          </a:p>
        </p:txBody>
      </p:sp>
      <p:sp>
        <p:nvSpPr>
          <p:cNvPr id="5" name="Slide Number Placeholder 4">
            <a:extLst>
              <a:ext uri="{FF2B5EF4-FFF2-40B4-BE49-F238E27FC236}">
                <a16:creationId xmlns:a16="http://schemas.microsoft.com/office/drawing/2014/main" id="{06774A57-DC9F-44C5-B707-3B57BDBE4437}"/>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9</a:t>
            </a:fld>
            <a:endParaRPr lang="en-US" dirty="0"/>
          </a:p>
        </p:txBody>
      </p:sp>
    </p:spTree>
    <p:extLst>
      <p:ext uri="{BB962C8B-B14F-4D97-AF65-F5344CB8AC3E}">
        <p14:creationId xmlns:p14="http://schemas.microsoft.com/office/powerpoint/2010/main" val="613040885"/>
      </p:ext>
    </p:extLst>
  </p:cSld>
  <p:clrMapOvr>
    <a:masterClrMapping/>
  </p:clrMapOvr>
</p:sld>
</file>

<file path=ppt/theme/theme1.xml><?xml version="1.0" encoding="utf-8"?>
<a:theme xmlns:a="http://schemas.openxmlformats.org/drawingml/2006/main" name="Office Theme">
  <a:themeElements>
    <a:clrScheme name="Custom 24">
      <a:dk1>
        <a:sysClr val="windowText" lastClr="000000"/>
      </a:dk1>
      <a:lt1>
        <a:sysClr val="window" lastClr="FFFFFF"/>
      </a:lt1>
      <a:dk2>
        <a:srgbClr val="44546A"/>
      </a:dk2>
      <a:lt2>
        <a:srgbClr val="E7E6E6"/>
      </a:lt2>
      <a:accent1>
        <a:srgbClr val="7A1380"/>
      </a:accent1>
      <a:accent2>
        <a:srgbClr val="0C1A69"/>
      </a:accent2>
      <a:accent3>
        <a:srgbClr val="F4292E"/>
      </a:accent3>
      <a:accent4>
        <a:srgbClr val="FD49C1"/>
      </a:accent4>
      <a:accent5>
        <a:srgbClr val="15C7C7"/>
      </a:accent5>
      <a:accent6>
        <a:srgbClr val="02DCFA"/>
      </a:accent6>
      <a:hlink>
        <a:srgbClr val="0563C1"/>
      </a:hlink>
      <a:folHlink>
        <a:srgbClr val="954F72"/>
      </a:folHlink>
    </a:clrScheme>
    <a:fontScheme name="Custom 31">
      <a:majorFont>
        <a:latin typeface="Posterama Bold"/>
        <a:ea typeface=""/>
        <a:cs typeface=""/>
      </a:majorFont>
      <a:minorFont>
        <a:latin typeface="Bierstad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ch Pitch Deck_TM33781529_Win32_JC_v3" id="{862F7C05-3205-4562-AA5F-868BCB6856F9}" vid="{97BBE2DD-0E32-4C1B-8BB2-0414672F316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2" ma:contentTypeDescription="Create a new document." ma:contentTypeScope="" ma:versionID="5a5774fd28510f591f3d0476b60c7965">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656ce980f6f53fc96333c5ee30c32b6"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E89A24D-CD69-45A4-AC93-53B8115AA413}">
  <ds:schemaRefs>
    <ds:schemaRef ds:uri="http://schemas.microsoft.com/sharepoint/v3/contenttype/forms"/>
  </ds:schemaRefs>
</ds:datastoreItem>
</file>

<file path=customXml/itemProps2.xml><?xml version="1.0" encoding="utf-8"?>
<ds:datastoreItem xmlns:ds="http://schemas.openxmlformats.org/officeDocument/2006/customXml" ds:itemID="{81D2FAC4-C1D8-4FBC-AFD8-786609711A54}">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40BF0F94-36C0-430F-8DDE-AF914AC0C00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Tech pitch deck</Template>
  <TotalTime>0</TotalTime>
  <Words>583</Words>
  <Application>Microsoft Office PowerPoint</Application>
  <PresentationFormat>Widescreen</PresentationFormat>
  <Paragraphs>55</Paragraphs>
  <Slides>10</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vt:i4>
      </vt:variant>
    </vt:vector>
  </HeadingPairs>
  <TitlesOfParts>
    <vt:vector size="17" baseType="lpstr">
      <vt:lpstr>Posterama Bold</vt:lpstr>
      <vt:lpstr>Arial</vt:lpstr>
      <vt:lpstr>Bierstadt</vt:lpstr>
      <vt:lpstr>Calibri</vt:lpstr>
      <vt:lpstr>Courier New</vt:lpstr>
      <vt:lpstr>Posterama</vt:lpstr>
      <vt:lpstr>Office Theme</vt:lpstr>
      <vt:lpstr>Project #3</vt:lpstr>
      <vt:lpstr>PROJECT DESCRIPTION</vt:lpstr>
      <vt:lpstr>Data source</vt:lpstr>
      <vt:lpstr>Index.html</vt:lpstr>
      <vt:lpstr>Index.html</vt:lpstr>
      <vt:lpstr>App.py</vt:lpstr>
      <vt:lpstr>App.js</vt:lpstr>
      <vt:lpstr>Database.py</vt:lpstr>
      <vt:lpstr>     dashboard demonstration</vt:lpstr>
      <vt:lpstr>     q&amp;a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#3</dc:title>
  <dc:creator>Robert Harvey</dc:creator>
  <cp:lastModifiedBy>Robert Harvey</cp:lastModifiedBy>
  <cp:revision>26</cp:revision>
  <dcterms:created xsi:type="dcterms:W3CDTF">2022-04-30T02:18:28Z</dcterms:created>
  <dcterms:modified xsi:type="dcterms:W3CDTF">2022-04-30T17:25:28Z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